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5" r:id="rId4"/>
  </p:sldMasterIdLst>
  <p:notesMasterIdLst>
    <p:notesMasterId r:id="rId69"/>
  </p:notesMasterIdLst>
  <p:sldIdLst>
    <p:sldId id="290" r:id="rId5"/>
    <p:sldId id="291" r:id="rId6"/>
    <p:sldId id="289" r:id="rId7"/>
    <p:sldId id="292" r:id="rId8"/>
    <p:sldId id="294" r:id="rId9"/>
    <p:sldId id="295" r:id="rId10"/>
    <p:sldId id="264" r:id="rId11"/>
    <p:sldId id="297" r:id="rId12"/>
    <p:sldId id="265" r:id="rId13"/>
    <p:sldId id="298" r:id="rId14"/>
    <p:sldId id="299" r:id="rId15"/>
    <p:sldId id="331" r:id="rId16"/>
    <p:sldId id="300" r:id="rId17"/>
    <p:sldId id="301" r:id="rId18"/>
    <p:sldId id="303" r:id="rId19"/>
    <p:sldId id="304" r:id="rId20"/>
    <p:sldId id="305" r:id="rId21"/>
    <p:sldId id="306" r:id="rId22"/>
    <p:sldId id="307" r:id="rId23"/>
    <p:sldId id="308" r:id="rId24"/>
    <p:sldId id="332" r:id="rId25"/>
    <p:sldId id="333" r:id="rId26"/>
    <p:sldId id="309" r:id="rId27"/>
    <p:sldId id="310" r:id="rId28"/>
    <p:sldId id="311" r:id="rId29"/>
    <p:sldId id="330" r:id="rId30"/>
    <p:sldId id="334" r:id="rId31"/>
    <p:sldId id="335" r:id="rId32"/>
    <p:sldId id="327" r:id="rId33"/>
    <p:sldId id="336" r:id="rId34"/>
    <p:sldId id="329" r:id="rId35"/>
    <p:sldId id="256" r:id="rId36"/>
    <p:sldId id="257" r:id="rId37"/>
    <p:sldId id="258" r:id="rId38"/>
    <p:sldId id="259" r:id="rId39"/>
    <p:sldId id="260" r:id="rId40"/>
    <p:sldId id="261" r:id="rId41"/>
    <p:sldId id="262" r:id="rId42"/>
    <p:sldId id="263" r:id="rId43"/>
    <p:sldId id="296" r:id="rId44"/>
    <p:sldId id="293" r:id="rId45"/>
    <p:sldId id="266" r:id="rId46"/>
    <p:sldId id="267" r:id="rId47"/>
    <p:sldId id="268" r:id="rId48"/>
    <p:sldId id="269" r:id="rId49"/>
    <p:sldId id="270" r:id="rId50"/>
    <p:sldId id="271" r:id="rId51"/>
    <p:sldId id="272" r:id="rId52"/>
    <p:sldId id="273" r:id="rId53"/>
    <p:sldId id="274" r:id="rId54"/>
    <p:sldId id="275" r:id="rId55"/>
    <p:sldId id="276" r:id="rId56"/>
    <p:sldId id="277" r:id="rId57"/>
    <p:sldId id="278" r:id="rId58"/>
    <p:sldId id="279" r:id="rId59"/>
    <p:sldId id="280" r:id="rId60"/>
    <p:sldId id="281" r:id="rId61"/>
    <p:sldId id="282" r:id="rId62"/>
    <p:sldId id="283" r:id="rId63"/>
    <p:sldId id="284" r:id="rId64"/>
    <p:sldId id="285" r:id="rId65"/>
    <p:sldId id="286" r:id="rId66"/>
    <p:sldId id="287" r:id="rId67"/>
    <p:sldId id="288" r:id="rId6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861" autoAdjust="0"/>
  </p:normalViewPr>
  <p:slideViewPr>
    <p:cSldViewPr snapToGrid="0">
      <p:cViewPr varScale="1">
        <p:scale>
          <a:sx n="110" d="100"/>
          <a:sy n="110" d="100"/>
        </p:scale>
        <p:origin x="59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stin Joseph Montalban" userId="S::justinjoseph.m@ph.softvision.global::ba54a726-4050-4c99-b5af-2ed54021f609" providerId="AD" clId="Web-{60B84250-CA25-4244-A50C-17A30A66BF4E}"/>
    <pc:docChg chg="modSld">
      <pc:chgData name="Justin Joseph Montalban" userId="S::justinjoseph.m@ph.softvision.global::ba54a726-4050-4c99-b5af-2ed54021f609" providerId="AD" clId="Web-{60B84250-CA25-4244-A50C-17A30A66BF4E}" dt="2023-01-05T04:02:26.871" v="0" actId="1076"/>
      <pc:docMkLst>
        <pc:docMk/>
      </pc:docMkLst>
      <pc:sldChg chg="modSp">
        <pc:chgData name="Justin Joseph Montalban" userId="S::justinjoseph.m@ph.softvision.global::ba54a726-4050-4c99-b5af-2ed54021f609" providerId="AD" clId="Web-{60B84250-CA25-4244-A50C-17A30A66BF4E}" dt="2023-01-05T04:02:26.871" v="0" actId="1076"/>
        <pc:sldMkLst>
          <pc:docMk/>
          <pc:sldMk cId="3321196634" sldId="327"/>
        </pc:sldMkLst>
        <pc:picChg chg="mod">
          <ac:chgData name="Justin Joseph Montalban" userId="S::justinjoseph.m@ph.softvision.global::ba54a726-4050-4c99-b5af-2ed54021f609" providerId="AD" clId="Web-{60B84250-CA25-4244-A50C-17A30A66BF4E}" dt="2023-01-05T04:02:26.871" v="0" actId="1076"/>
          <ac:picMkLst>
            <pc:docMk/>
            <pc:sldMk cId="3321196634" sldId="327"/>
            <ac:picMk id="7" creationId="{37E13F74-2776-4D60-80BC-2134092EA535}"/>
          </ac:picMkLst>
        </pc:picChg>
      </pc:sldChg>
    </pc:docChg>
  </pc:docChgLst>
  <pc:docChgLst>
    <pc:chgData name="Justin Joseph Montalban" userId="ba54a726-4050-4c99-b5af-2ed54021f609" providerId="ADAL" clId="{21B504CB-345D-734C-B83D-2FA998679B47}"/>
    <pc:docChg chg="modSld">
      <pc:chgData name="Justin Joseph Montalban" userId="ba54a726-4050-4c99-b5af-2ed54021f609" providerId="ADAL" clId="{21B504CB-345D-734C-B83D-2FA998679B47}" dt="2023-03-05T14:22:12.814" v="215" actId="20577"/>
      <pc:docMkLst>
        <pc:docMk/>
      </pc:docMkLst>
      <pc:sldChg chg="modNotesTx">
        <pc:chgData name="Justin Joseph Montalban" userId="ba54a726-4050-4c99-b5af-2ed54021f609" providerId="ADAL" clId="{21B504CB-345D-734C-B83D-2FA998679B47}" dt="2023-03-05T14:10:47.402" v="135" actId="20577"/>
        <pc:sldMkLst>
          <pc:docMk/>
          <pc:sldMk cId="0" sldId="265"/>
        </pc:sldMkLst>
      </pc:sldChg>
      <pc:sldChg chg="modNotesTx">
        <pc:chgData name="Justin Joseph Montalban" userId="ba54a726-4050-4c99-b5af-2ed54021f609" providerId="ADAL" clId="{21B504CB-345D-734C-B83D-2FA998679B47}" dt="2023-03-04T12:06:22.185" v="0" actId="20577"/>
        <pc:sldMkLst>
          <pc:docMk/>
          <pc:sldMk cId="3308617969" sldId="289"/>
        </pc:sldMkLst>
      </pc:sldChg>
      <pc:sldChg chg="modNotesTx">
        <pc:chgData name="Justin Joseph Montalban" userId="ba54a726-4050-4c99-b5af-2ed54021f609" providerId="ADAL" clId="{21B504CB-345D-734C-B83D-2FA998679B47}" dt="2023-03-04T12:15:03.375" v="32" actId="20577"/>
        <pc:sldMkLst>
          <pc:docMk/>
          <pc:sldMk cId="565008680" sldId="298"/>
        </pc:sldMkLst>
      </pc:sldChg>
      <pc:sldChg chg="modNotesTx">
        <pc:chgData name="Justin Joseph Montalban" userId="ba54a726-4050-4c99-b5af-2ed54021f609" providerId="ADAL" clId="{21B504CB-345D-734C-B83D-2FA998679B47}" dt="2023-03-05T14:22:12.814" v="215" actId="20577"/>
        <pc:sldMkLst>
          <pc:docMk/>
          <pc:sldMk cId="1582793997" sldId="304"/>
        </pc:sldMkLst>
      </pc:sldChg>
      <pc:sldChg chg="modSp">
        <pc:chgData name="Justin Joseph Montalban" userId="ba54a726-4050-4c99-b5af-2ed54021f609" providerId="ADAL" clId="{21B504CB-345D-734C-B83D-2FA998679B47}" dt="2023-03-05T14:13:14.965" v="136" actId="20577"/>
        <pc:sldMkLst>
          <pc:docMk/>
          <pc:sldMk cId="878669163" sldId="331"/>
        </pc:sldMkLst>
        <pc:spChg chg="mod">
          <ac:chgData name="Justin Joseph Montalban" userId="ba54a726-4050-4c99-b5af-2ed54021f609" providerId="ADAL" clId="{21B504CB-345D-734C-B83D-2FA998679B47}" dt="2023-03-05T14:13:14.965" v="136" actId="20577"/>
          <ac:spMkLst>
            <pc:docMk/>
            <pc:sldMk cId="878669163" sldId="331"/>
            <ac:spMk id="5" creationId="{A35988BB-98FF-D045-521C-E8F0D5B13F2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1fada0f180_0_15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 name="Google Shape;374;g11fada0f180_0_15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6165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00" b="0" i="0" dirty="0">
                <a:solidFill>
                  <a:srgbClr val="262626"/>
                </a:solidFill>
                <a:effectLst/>
                <a:latin typeface="NewBaskerville-Roman"/>
              </a:rPr>
              <a:t>For example,</a:t>
            </a:r>
            <a:br>
              <a:rPr lang="en-US" sz="1800" b="0" i="0" dirty="0">
                <a:solidFill>
                  <a:srgbClr val="262626"/>
                </a:solidFill>
                <a:effectLst/>
                <a:latin typeface="NewBaskerville-Roman"/>
              </a:rPr>
            </a:br>
            <a:r>
              <a:rPr lang="en-US" sz="1800" b="0" i="0" dirty="0">
                <a:solidFill>
                  <a:srgbClr val="262626"/>
                </a:solidFill>
                <a:effectLst/>
                <a:latin typeface="NewBaskerville-Roman"/>
              </a:rPr>
              <a:t>instead of asserting all properties inside an object returned by the SUT, it may be better to define proper equality members in the object’s class. You can then compare the</a:t>
            </a:r>
            <a:br>
              <a:rPr lang="en-US" sz="1800" b="0" i="0" dirty="0">
                <a:solidFill>
                  <a:srgbClr val="262626"/>
                </a:solidFill>
                <a:effectLst/>
                <a:latin typeface="NewBaskerville-Roman"/>
              </a:rPr>
            </a:br>
            <a:r>
              <a:rPr lang="en-US" sz="1800" b="0" i="0" dirty="0">
                <a:solidFill>
                  <a:srgbClr val="262626"/>
                </a:solidFill>
                <a:effectLst/>
                <a:latin typeface="NewBaskerville-Roman"/>
              </a:rPr>
              <a:t>object to an expected value using a single assertion.</a:t>
            </a:r>
            <a:r>
              <a:rPr lang="en-US" dirty="0"/>
              <a:t> </a:t>
            </a:r>
            <a:br>
              <a:rPr lang="en-US" dirty="0"/>
            </a:br>
            <a:endParaRPr dirty="0"/>
          </a:p>
        </p:txBody>
      </p:sp>
      <p:sp>
        <p:nvSpPr>
          <p:cNvPr id="437" name="Google Shape;43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8370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solidFill>
                  <a:srgbClr val="262626"/>
                </a:solidFill>
                <a:effectLst/>
                <a:latin typeface="NewBaskerville-Roman"/>
              </a:rPr>
              <a:t>For example, you can use this section to remove any files created by the</a:t>
            </a:r>
            <a:br>
              <a:rPr lang="en-US" sz="1200" b="0" i="0" dirty="0">
                <a:solidFill>
                  <a:srgbClr val="262626"/>
                </a:solidFill>
                <a:effectLst/>
                <a:latin typeface="NewBaskerville-Roman"/>
              </a:rPr>
            </a:br>
            <a:r>
              <a:rPr lang="en-US" sz="1200" b="0" i="0" dirty="0">
                <a:solidFill>
                  <a:srgbClr val="262626"/>
                </a:solidFill>
                <a:effectLst/>
                <a:latin typeface="NewBaskerville-Roman"/>
              </a:rPr>
              <a:t>test, close a database connection, and so on. The teardown is usually represented by a</a:t>
            </a:r>
            <a:br>
              <a:rPr lang="en-US" sz="1200" b="0" i="0" dirty="0">
                <a:solidFill>
                  <a:srgbClr val="262626"/>
                </a:solidFill>
                <a:effectLst/>
                <a:latin typeface="NewBaskerville-Roman"/>
              </a:rPr>
            </a:br>
            <a:r>
              <a:rPr lang="en-US" sz="1200" b="0" i="0" dirty="0">
                <a:solidFill>
                  <a:srgbClr val="262626"/>
                </a:solidFill>
                <a:effectLst/>
                <a:latin typeface="NewBaskerville-Roman"/>
              </a:rPr>
              <a:t>separate method, which is reused across all tests in the class. Thus, I don’t include this</a:t>
            </a:r>
            <a:br>
              <a:rPr lang="en-US" sz="1200" b="0" i="0" dirty="0">
                <a:solidFill>
                  <a:srgbClr val="262626"/>
                </a:solidFill>
                <a:effectLst/>
                <a:latin typeface="NewBaskerville-Roman"/>
              </a:rPr>
            </a:br>
            <a:r>
              <a:rPr lang="en-US" sz="1200" b="0" i="0" dirty="0">
                <a:solidFill>
                  <a:srgbClr val="262626"/>
                </a:solidFill>
                <a:effectLst/>
                <a:latin typeface="NewBaskerville-Roman"/>
              </a:rPr>
              <a:t>phase in the AAA pattern.</a:t>
            </a:r>
          </a:p>
          <a:p>
            <a:br>
              <a:rPr lang="en-US" sz="1200" b="0" i="0" dirty="0">
                <a:solidFill>
                  <a:srgbClr val="262626"/>
                </a:solidFill>
                <a:effectLst/>
                <a:latin typeface="NewBaskerville-Roman"/>
              </a:rPr>
            </a:br>
            <a:r>
              <a:rPr lang="en-US" sz="1200" b="0" i="0" dirty="0">
                <a:solidFill>
                  <a:srgbClr val="262626"/>
                </a:solidFill>
                <a:effectLst/>
                <a:latin typeface="NewBaskerville-Roman"/>
              </a:rPr>
              <a:t>Note that most unit tests don’t need teardown. Unit tests don’t talk to out-of-process</a:t>
            </a:r>
            <a:br>
              <a:rPr lang="en-US" sz="1200" b="0" i="0" dirty="0">
                <a:solidFill>
                  <a:srgbClr val="262626"/>
                </a:solidFill>
                <a:effectLst/>
                <a:latin typeface="NewBaskerville-Roman"/>
              </a:rPr>
            </a:br>
            <a:r>
              <a:rPr lang="en-US" sz="1200" b="0" i="0" dirty="0">
                <a:solidFill>
                  <a:srgbClr val="262626"/>
                </a:solidFill>
                <a:effectLst/>
                <a:latin typeface="NewBaskerville-Roman"/>
              </a:rPr>
              <a:t>dependencies and thus don’t leave side effects that need to be disposed of. That’s a</a:t>
            </a:r>
            <a:br>
              <a:rPr lang="en-US" sz="1200" b="0" i="0" dirty="0">
                <a:solidFill>
                  <a:srgbClr val="262626"/>
                </a:solidFill>
                <a:effectLst/>
                <a:latin typeface="NewBaskerville-Roman"/>
              </a:rPr>
            </a:br>
            <a:r>
              <a:rPr lang="en-US" sz="1200" b="0" i="0" dirty="0">
                <a:solidFill>
                  <a:srgbClr val="262626"/>
                </a:solidFill>
                <a:effectLst/>
                <a:latin typeface="NewBaskerville-Roman"/>
              </a:rPr>
              <a:t>realm of integration testing. We’ll talk more about how to properly clean up after integration tests in part 3</a:t>
            </a:r>
            <a:r>
              <a:rPr lang="en-US" dirty="0"/>
              <a:t> </a:t>
            </a:r>
            <a:br>
              <a:rPr lang="en-US" dirty="0"/>
            </a:br>
            <a:endParaRPr lang="en-PH"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985841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00" b="0" i="0" dirty="0">
                <a:solidFill>
                  <a:srgbClr val="262626"/>
                </a:solidFill>
                <a:effectLst/>
                <a:latin typeface="NewBaskerville-Roman"/>
              </a:rPr>
              <a:t>To do that, always name the SUT in tests </a:t>
            </a:r>
            <a:r>
              <a:rPr lang="en-US" sz="1800" b="0" i="0" dirty="0" err="1">
                <a:solidFill>
                  <a:srgbClr val="262626"/>
                </a:solidFill>
                <a:effectLst/>
                <a:latin typeface="Courier"/>
              </a:rPr>
              <a:t>sut</a:t>
            </a:r>
            <a:r>
              <a:rPr lang="en-US" sz="1800" b="0" i="0" dirty="0">
                <a:solidFill>
                  <a:srgbClr val="262626"/>
                </a:solidFill>
                <a:effectLst/>
                <a:latin typeface="NewBaskerville-Roman"/>
              </a:rPr>
              <a:t>. The</a:t>
            </a:r>
            <a:br>
              <a:rPr lang="en-US" sz="1800" b="0" i="0" dirty="0">
                <a:solidFill>
                  <a:srgbClr val="262626"/>
                </a:solidFill>
                <a:effectLst/>
                <a:latin typeface="NewBaskerville-Roman"/>
              </a:rPr>
            </a:br>
            <a:r>
              <a:rPr lang="en-US" sz="1800" b="0" i="0" dirty="0">
                <a:solidFill>
                  <a:srgbClr val="262626"/>
                </a:solidFill>
                <a:effectLst/>
                <a:latin typeface="NewBaskerville-Roman"/>
              </a:rPr>
              <a:t>following listing shows how </a:t>
            </a:r>
            <a:r>
              <a:rPr lang="en-US" sz="1800" b="0" i="0" dirty="0" err="1">
                <a:solidFill>
                  <a:srgbClr val="262626"/>
                </a:solidFill>
                <a:effectLst/>
                <a:latin typeface="Courier"/>
              </a:rPr>
              <a:t>CalculatorTests</a:t>
            </a:r>
            <a:r>
              <a:rPr lang="en-US" sz="1800" b="0" i="0" dirty="0">
                <a:solidFill>
                  <a:srgbClr val="262626"/>
                </a:solidFill>
                <a:effectLst/>
                <a:latin typeface="Courier"/>
              </a:rPr>
              <a:t> </a:t>
            </a:r>
            <a:r>
              <a:rPr lang="en-US" sz="1800" b="0" i="0" dirty="0">
                <a:solidFill>
                  <a:srgbClr val="262626"/>
                </a:solidFill>
                <a:effectLst/>
                <a:latin typeface="NewBaskerville-Roman"/>
              </a:rPr>
              <a:t>would look after renaming the </a:t>
            </a:r>
            <a:r>
              <a:rPr lang="en-US" sz="1800" b="0" i="0" dirty="0">
                <a:solidFill>
                  <a:srgbClr val="262626"/>
                </a:solidFill>
                <a:effectLst/>
                <a:latin typeface="Courier"/>
              </a:rPr>
              <a:t>Calculator </a:t>
            </a:r>
            <a:r>
              <a:rPr lang="en-US" sz="1800" b="0" i="0" dirty="0">
                <a:solidFill>
                  <a:srgbClr val="262626"/>
                </a:solidFill>
                <a:effectLst/>
                <a:latin typeface="NewBaskerville-Roman"/>
              </a:rPr>
              <a:t>instance.</a:t>
            </a:r>
            <a:r>
              <a:rPr lang="en-US" dirty="0"/>
              <a:t> </a:t>
            </a:r>
            <a:br>
              <a:rPr lang="en-US" dirty="0"/>
            </a:br>
            <a:endParaRPr dirty="0"/>
          </a:p>
        </p:txBody>
      </p:sp>
      <p:sp>
        <p:nvSpPr>
          <p:cNvPr id="437" name="Google Shape;43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1887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1" name="Google Shape;401;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77340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Ask if makikita kayo nawala or naiba? Nawala</a:t>
            </a:r>
          </a:p>
          <a:p>
            <a:pPr marL="0" lvl="0" indent="0" algn="l" rtl="0">
              <a:spcBef>
                <a:spcPts val="0"/>
              </a:spcBef>
              <a:spcAft>
                <a:spcPts val="0"/>
              </a:spcAft>
              <a:buNone/>
            </a:pPr>
            <a:r>
              <a:rPr lang="en-GB"/>
              <a:t>Yung AAA pero na reuse nmn arrange</a:t>
            </a:r>
            <a:endParaRPr/>
          </a:p>
        </p:txBody>
      </p:sp>
      <p:sp>
        <p:nvSpPr>
          <p:cNvPr id="437" name="Google Shape;43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3813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1" name="Google Shape;401;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62679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00" b="0" i="0" dirty="0">
                <a:solidFill>
                  <a:srgbClr val="262626"/>
                </a:solidFill>
                <a:effectLst/>
                <a:latin typeface="NewBaskerville-Roman"/>
              </a:rPr>
              <a:t>That’s a violation of an important guideline: </a:t>
            </a:r>
            <a:r>
              <a:rPr lang="en-US" sz="1800" b="0" i="1" dirty="0">
                <a:solidFill>
                  <a:srgbClr val="262626"/>
                </a:solidFill>
                <a:effectLst/>
                <a:latin typeface="NewBaskerville-Italic"/>
              </a:rPr>
              <a:t>a modification of one test should not affect</a:t>
            </a:r>
            <a:br>
              <a:rPr lang="en-US" sz="1800" b="0" i="1" dirty="0">
                <a:solidFill>
                  <a:srgbClr val="262626"/>
                </a:solidFill>
                <a:effectLst/>
                <a:latin typeface="NewBaskerville-Italic"/>
              </a:rPr>
            </a:br>
            <a:r>
              <a:rPr lang="en-US" sz="1800" b="0" i="1" dirty="0">
                <a:solidFill>
                  <a:srgbClr val="262626"/>
                </a:solidFill>
                <a:effectLst/>
                <a:latin typeface="NewBaskerville-Italic"/>
              </a:rPr>
              <a:t>other tests</a:t>
            </a:r>
            <a:r>
              <a:rPr lang="en-US" sz="1800" b="0" i="0" dirty="0">
                <a:solidFill>
                  <a:srgbClr val="262626"/>
                </a:solidFill>
                <a:effectLst/>
                <a:latin typeface="NewBaskerville-Roman"/>
              </a:rPr>
              <a:t>. This guideline is similar to what we discussed in chapter 2—that tests should</a:t>
            </a:r>
            <a:br>
              <a:rPr lang="en-US" sz="1800" b="0" i="0" dirty="0">
                <a:solidFill>
                  <a:srgbClr val="262626"/>
                </a:solidFill>
                <a:effectLst/>
                <a:latin typeface="NewBaskerville-Roman"/>
              </a:rPr>
            </a:br>
            <a:r>
              <a:rPr lang="en-US" sz="1800" b="0" i="0" dirty="0">
                <a:solidFill>
                  <a:srgbClr val="262626"/>
                </a:solidFill>
                <a:effectLst/>
                <a:latin typeface="NewBaskerville-Roman"/>
              </a:rPr>
              <a:t>run in isolation from each other</a:t>
            </a:r>
            <a:r>
              <a:rPr lang="en-US" dirty="0"/>
              <a:t> </a:t>
            </a:r>
            <a:br>
              <a:rPr lang="en-US" dirty="0"/>
            </a:br>
            <a:endParaRPr dirty="0"/>
          </a:p>
        </p:txBody>
      </p:sp>
      <p:sp>
        <p:nvSpPr>
          <p:cNvPr id="437" name="Google Shape;43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72402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7" name="Google Shape;43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77258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7" name="Google Shape;43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7408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7" name="Google Shape;43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6482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a:t>
            </a:r>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468161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7" name="Google Shape;43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93439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00" b="0" i="0" dirty="0">
                <a:solidFill>
                  <a:srgbClr val="262626"/>
                </a:solidFill>
                <a:effectLst/>
                <a:latin typeface="NewBaskerville-Roman"/>
              </a:rPr>
              <a:t>Adhere to the following guidelines to write expressive, easily readable test names:</a:t>
            </a:r>
          </a:p>
          <a:p>
            <a:pPr marL="0" lvl="0" indent="0" algn="l" rtl="0">
              <a:spcBef>
                <a:spcPts val="0"/>
              </a:spcBef>
              <a:spcAft>
                <a:spcPts val="0"/>
              </a:spcAft>
              <a:buNone/>
            </a:pPr>
            <a:br>
              <a:rPr lang="en-US" sz="1800" b="0" i="0" dirty="0">
                <a:solidFill>
                  <a:srgbClr val="262626"/>
                </a:solidFill>
                <a:effectLst/>
                <a:latin typeface="NewBaskerville-Roman"/>
              </a:rPr>
            </a:br>
            <a:r>
              <a:rPr lang="en-US" sz="1800" b="0" i="0" dirty="0">
                <a:solidFill>
                  <a:srgbClr val="CCA659"/>
                </a:solidFill>
                <a:effectLst/>
                <a:latin typeface="Wingdings2"/>
              </a:rPr>
              <a:t> </a:t>
            </a:r>
            <a:r>
              <a:rPr lang="en-US" sz="1800" b="0" i="1" dirty="0">
                <a:solidFill>
                  <a:srgbClr val="262626"/>
                </a:solidFill>
                <a:effectLst/>
                <a:latin typeface="NewBaskerville-Italic"/>
              </a:rPr>
              <a:t>Don’t follow a rigid naming policy</a:t>
            </a:r>
            <a:r>
              <a:rPr lang="en-US" sz="1800" b="0" i="0" dirty="0">
                <a:solidFill>
                  <a:srgbClr val="262626"/>
                </a:solidFill>
                <a:effectLst/>
                <a:latin typeface="NewBaskerville-Roman"/>
              </a:rPr>
              <a:t>. You simply can’t fit a high-level description of a</a:t>
            </a:r>
            <a:br>
              <a:rPr lang="en-US" sz="1800" b="0" i="0" dirty="0">
                <a:solidFill>
                  <a:srgbClr val="262626"/>
                </a:solidFill>
                <a:effectLst/>
                <a:latin typeface="NewBaskerville-Roman"/>
              </a:rPr>
            </a:br>
            <a:r>
              <a:rPr lang="en-US" sz="1800" b="0" i="0" dirty="0">
                <a:solidFill>
                  <a:srgbClr val="262626"/>
                </a:solidFill>
                <a:effectLst/>
                <a:latin typeface="NewBaskerville-Roman"/>
              </a:rPr>
              <a:t>complex behavior into the narrow box of such a policy. Allow freedom of</a:t>
            </a:r>
            <a:br>
              <a:rPr lang="en-US" sz="1800" b="0" i="0" dirty="0">
                <a:solidFill>
                  <a:srgbClr val="262626"/>
                </a:solidFill>
                <a:effectLst/>
                <a:latin typeface="NewBaskerville-Roman"/>
              </a:rPr>
            </a:br>
            <a:r>
              <a:rPr lang="en-US" sz="1800" b="0" i="0" dirty="0">
                <a:solidFill>
                  <a:srgbClr val="262626"/>
                </a:solidFill>
                <a:effectLst/>
                <a:latin typeface="NewBaskerville-Roman"/>
              </a:rPr>
              <a:t>expression.</a:t>
            </a:r>
          </a:p>
          <a:p>
            <a:pPr marL="0" lvl="0" indent="0" algn="l" rtl="0">
              <a:spcBef>
                <a:spcPts val="0"/>
              </a:spcBef>
              <a:spcAft>
                <a:spcPts val="0"/>
              </a:spcAft>
              <a:buNone/>
            </a:pPr>
            <a:br>
              <a:rPr lang="en-US" sz="1800" b="0" i="0" dirty="0">
                <a:solidFill>
                  <a:srgbClr val="262626"/>
                </a:solidFill>
                <a:effectLst/>
                <a:latin typeface="NewBaskerville-Roman"/>
              </a:rPr>
            </a:br>
            <a:r>
              <a:rPr lang="en-US" sz="1800" b="0" i="0" dirty="0">
                <a:solidFill>
                  <a:srgbClr val="CCA659"/>
                </a:solidFill>
                <a:effectLst/>
                <a:latin typeface="Wingdings2"/>
              </a:rPr>
              <a:t> </a:t>
            </a:r>
            <a:r>
              <a:rPr lang="en-US" sz="1800" b="0" i="1" dirty="0">
                <a:solidFill>
                  <a:srgbClr val="262626"/>
                </a:solidFill>
                <a:effectLst/>
                <a:latin typeface="NewBaskerville-Italic"/>
              </a:rPr>
              <a:t>Name the test as if you were describing the scenario to a non-programmer who is familiar</a:t>
            </a:r>
            <a:br>
              <a:rPr lang="en-US" sz="1800" b="0" i="1" dirty="0">
                <a:solidFill>
                  <a:srgbClr val="262626"/>
                </a:solidFill>
                <a:effectLst/>
                <a:latin typeface="NewBaskerville-Italic"/>
              </a:rPr>
            </a:br>
            <a:r>
              <a:rPr lang="en-US" sz="1800" b="0" i="1" dirty="0">
                <a:solidFill>
                  <a:srgbClr val="262626"/>
                </a:solidFill>
                <a:effectLst/>
                <a:latin typeface="NewBaskerville-Italic"/>
              </a:rPr>
              <a:t>with the problem domain</a:t>
            </a:r>
            <a:r>
              <a:rPr lang="en-US" sz="1800" b="0" i="0" dirty="0">
                <a:solidFill>
                  <a:srgbClr val="262626"/>
                </a:solidFill>
                <a:effectLst/>
                <a:latin typeface="NewBaskerville-Roman"/>
              </a:rPr>
              <a:t>. A domain expert or a business analyst is a good example.</a:t>
            </a:r>
            <a:br>
              <a:rPr lang="en-US" sz="1800" b="0" i="0" dirty="0">
                <a:solidFill>
                  <a:srgbClr val="262626"/>
                </a:solidFill>
                <a:effectLst/>
                <a:latin typeface="NewBaskerville-Roman"/>
              </a:rPr>
            </a:br>
            <a:r>
              <a:rPr lang="en-US" sz="1800" b="0" i="0" dirty="0">
                <a:solidFill>
                  <a:srgbClr val="CCA659"/>
                </a:solidFill>
                <a:effectLst/>
                <a:latin typeface="Wingdings2"/>
              </a:rPr>
              <a:t> </a:t>
            </a:r>
            <a:r>
              <a:rPr lang="en-US" sz="1800" b="0" i="1" dirty="0">
                <a:solidFill>
                  <a:srgbClr val="262626"/>
                </a:solidFill>
                <a:effectLst/>
                <a:latin typeface="NewBaskerville-Italic"/>
              </a:rPr>
              <a:t>Separate words with underscores</a:t>
            </a:r>
            <a:r>
              <a:rPr lang="en-US" sz="1800" b="0" i="0" dirty="0">
                <a:solidFill>
                  <a:srgbClr val="262626"/>
                </a:solidFill>
                <a:effectLst/>
                <a:latin typeface="NewBaskerville-Roman"/>
              </a:rPr>
              <a:t>. Doing so helps improve readability, especially in</a:t>
            </a:r>
            <a:br>
              <a:rPr lang="en-US" sz="1800" b="0" i="0" dirty="0">
                <a:solidFill>
                  <a:srgbClr val="262626"/>
                </a:solidFill>
                <a:effectLst/>
                <a:latin typeface="NewBaskerville-Roman"/>
              </a:rPr>
            </a:br>
            <a:r>
              <a:rPr lang="en-US" sz="1800" b="0" i="0" dirty="0">
                <a:solidFill>
                  <a:srgbClr val="262626"/>
                </a:solidFill>
                <a:effectLst/>
                <a:latin typeface="NewBaskerville-Roman"/>
              </a:rPr>
              <a:t>long names</a:t>
            </a:r>
            <a:r>
              <a:rPr lang="en-US" dirty="0"/>
              <a:t> </a:t>
            </a:r>
            <a:br>
              <a:rPr lang="en-US" dirty="0"/>
            </a:br>
            <a:endParaRPr dirty="0"/>
          </a:p>
        </p:txBody>
      </p:sp>
      <p:sp>
        <p:nvSpPr>
          <p:cNvPr id="437" name="Google Shape;43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74782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 students </a:t>
            </a:r>
            <a:r>
              <a:rPr lang="en-US" dirty="0" err="1"/>
              <a:t>Makakapag</a:t>
            </a:r>
            <a:r>
              <a:rPr lang="en-US" dirty="0"/>
              <a:t> </a:t>
            </a:r>
            <a:r>
              <a:rPr lang="en-US" dirty="0" err="1"/>
              <a:t>bigay</a:t>
            </a:r>
            <a:r>
              <a:rPr lang="en-US" dirty="0"/>
              <a:t> ng </a:t>
            </a:r>
            <a:r>
              <a:rPr lang="en-US" dirty="0" err="1"/>
              <a:t>tama</a:t>
            </a:r>
            <a:r>
              <a:rPr lang="en-US" dirty="0"/>
              <a:t> renaming</a:t>
            </a:r>
            <a:endParaRPr lang="en-PH"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247354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262626"/>
                </a:solidFill>
                <a:effectLst/>
                <a:latin typeface="NewBaskerville-Roman"/>
              </a:rPr>
              <a:t>The wording </a:t>
            </a:r>
            <a:r>
              <a:rPr lang="en-US" sz="1800" b="0" i="1" dirty="0">
                <a:solidFill>
                  <a:srgbClr val="262626"/>
                </a:solidFill>
                <a:effectLst/>
                <a:latin typeface="NewBaskerville-Italic"/>
              </a:rPr>
              <a:t>should be </a:t>
            </a:r>
            <a:r>
              <a:rPr lang="en-US" sz="1800" b="0" i="0" dirty="0">
                <a:solidFill>
                  <a:srgbClr val="262626"/>
                </a:solidFill>
                <a:effectLst/>
                <a:latin typeface="NewBaskerville-Roman"/>
              </a:rPr>
              <a:t>is another common anti-pattern. Earlier in this chapter, I mentioned that a test is a single, atomic fact about a unit of behavior. There’s no place for</a:t>
            </a:r>
            <a:br>
              <a:rPr lang="en-US" sz="1800" b="0" i="0" dirty="0">
                <a:solidFill>
                  <a:srgbClr val="262626"/>
                </a:solidFill>
                <a:effectLst/>
                <a:latin typeface="NewBaskerville-Roman"/>
              </a:rPr>
            </a:br>
            <a:r>
              <a:rPr lang="en-US" sz="1800" b="0" i="0" dirty="0">
                <a:solidFill>
                  <a:srgbClr val="262626"/>
                </a:solidFill>
                <a:effectLst/>
                <a:latin typeface="NewBaskerville-Roman"/>
              </a:rPr>
              <a:t>a wish or a desire when stating a fact. Name the test accordingly—replace </a:t>
            </a:r>
            <a:r>
              <a:rPr lang="en-US" sz="1800" b="0" i="1" dirty="0">
                <a:solidFill>
                  <a:srgbClr val="262626"/>
                </a:solidFill>
                <a:effectLst/>
                <a:latin typeface="NewBaskerville-Italic"/>
              </a:rPr>
              <a:t>should be</a:t>
            </a:r>
            <a:br>
              <a:rPr lang="en-US" sz="1800" b="0" i="1" dirty="0">
                <a:solidFill>
                  <a:srgbClr val="262626"/>
                </a:solidFill>
                <a:effectLst/>
                <a:latin typeface="NewBaskerville-Italic"/>
              </a:rPr>
            </a:br>
            <a:r>
              <a:rPr lang="en-US" sz="1800" b="0" i="0" dirty="0">
                <a:solidFill>
                  <a:srgbClr val="262626"/>
                </a:solidFill>
                <a:effectLst/>
                <a:latin typeface="NewBaskerville-Roman"/>
              </a:rPr>
              <a:t>with </a:t>
            </a:r>
            <a:r>
              <a:rPr lang="en-US" sz="1800" b="0" i="1" dirty="0">
                <a:solidFill>
                  <a:srgbClr val="262626"/>
                </a:solidFill>
                <a:effectLst/>
                <a:latin typeface="NewBaskerville-Italic"/>
              </a:rPr>
              <a:t>is</a:t>
            </a:r>
            <a:r>
              <a:rPr lang="en-US" sz="1800" b="0" i="0" dirty="0">
                <a:solidFill>
                  <a:srgbClr val="262626"/>
                </a:solidFill>
                <a:effectLst/>
                <a:latin typeface="NewBaskerville-Roman"/>
              </a:rPr>
              <a:t>:</a:t>
            </a:r>
            <a:r>
              <a:rPr lang="en-US" dirty="0"/>
              <a:t> </a:t>
            </a:r>
            <a:br>
              <a:rPr lang="en-US" dirty="0"/>
            </a:br>
            <a:endParaRPr lang="en-US" dirty="0"/>
          </a:p>
          <a:p>
            <a:endParaRPr lang="en-US" dirty="0"/>
          </a:p>
          <a:p>
            <a:r>
              <a:rPr lang="en-US" sz="1800" b="0" i="0" dirty="0">
                <a:solidFill>
                  <a:srgbClr val="262626"/>
                </a:solidFill>
                <a:effectLst/>
                <a:latin typeface="NewBaskerville-Roman"/>
              </a:rPr>
              <a:t>And finally, there’s no need to avoid basic English grammar. Articles help the test read</a:t>
            </a:r>
            <a:br>
              <a:rPr lang="en-US" sz="1800" b="0" i="0" dirty="0">
                <a:solidFill>
                  <a:srgbClr val="262626"/>
                </a:solidFill>
                <a:effectLst/>
                <a:latin typeface="NewBaskerville-Roman"/>
              </a:rPr>
            </a:br>
            <a:r>
              <a:rPr lang="en-US" sz="1800" b="0" i="0" dirty="0">
                <a:solidFill>
                  <a:srgbClr val="262626"/>
                </a:solidFill>
                <a:effectLst/>
                <a:latin typeface="NewBaskerville-Roman"/>
              </a:rPr>
              <a:t>flawlessly. Add the article </a:t>
            </a:r>
            <a:r>
              <a:rPr lang="en-US" sz="1800" b="0" i="1" dirty="0">
                <a:solidFill>
                  <a:srgbClr val="262626"/>
                </a:solidFill>
                <a:effectLst/>
                <a:latin typeface="NewBaskerville-Italic"/>
              </a:rPr>
              <a:t>a </a:t>
            </a:r>
            <a:r>
              <a:rPr lang="en-US" sz="1800" b="0" i="0" dirty="0">
                <a:solidFill>
                  <a:srgbClr val="262626"/>
                </a:solidFill>
                <a:effectLst/>
                <a:latin typeface="NewBaskerville-Roman"/>
              </a:rPr>
              <a:t>to the test’s name:</a:t>
            </a:r>
            <a:r>
              <a:rPr lang="en-US" dirty="0"/>
              <a:t> </a:t>
            </a:r>
            <a:br>
              <a:rPr lang="en-US" dirty="0"/>
            </a:br>
            <a:endParaRPr lang="en-PH"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914377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dirty="0">
                <a:solidFill>
                  <a:srgbClr val="262626"/>
                </a:solidFill>
                <a:effectLst/>
                <a:latin typeface="NewBaskerville-Roman"/>
              </a:rPr>
              <a:t>One more thing you can do to improve test readability is to use an assertion library. I</a:t>
            </a:r>
            <a:br>
              <a:rPr lang="en-US" sz="1800" b="0" i="0" dirty="0">
                <a:solidFill>
                  <a:srgbClr val="262626"/>
                </a:solidFill>
                <a:effectLst/>
                <a:latin typeface="NewBaskerville-Roman"/>
              </a:rPr>
            </a:br>
            <a:r>
              <a:rPr lang="en-US" sz="1800" b="0" i="0" dirty="0">
                <a:solidFill>
                  <a:srgbClr val="262626"/>
                </a:solidFill>
                <a:effectLst/>
                <a:latin typeface="NewBaskerville-Roman"/>
              </a:rPr>
              <a:t>personally prefer Fluent Assertions (</a:t>
            </a:r>
            <a:r>
              <a:rPr lang="en-US" sz="1800" b="0" i="0" dirty="0">
                <a:solidFill>
                  <a:srgbClr val="001CA6"/>
                </a:solidFill>
                <a:effectLst/>
                <a:latin typeface="NewBaskerville-Roman"/>
              </a:rPr>
              <a:t>https://fluentassertions.com</a:t>
            </a:r>
            <a:r>
              <a:rPr lang="en-US" sz="1800" b="0" i="0" dirty="0">
                <a:solidFill>
                  <a:srgbClr val="262626"/>
                </a:solidFill>
                <a:effectLst/>
                <a:latin typeface="NewBaskerville-Roman"/>
              </a:rPr>
              <a:t>), but .NET has several competing libraries in this area.</a:t>
            </a:r>
            <a:r>
              <a:rPr lang="en-US" dirty="0"/>
              <a:t> </a:t>
            </a:r>
            <a:br>
              <a:rPr lang="en-US" dirty="0"/>
            </a:br>
            <a:endParaRPr lang="en-US" dirty="0"/>
          </a:p>
        </p:txBody>
      </p:sp>
    </p:spTree>
    <p:extLst>
      <p:ext uri="{BB962C8B-B14F-4D97-AF65-F5344CB8AC3E}">
        <p14:creationId xmlns:p14="http://schemas.microsoft.com/office/powerpoint/2010/main" val="41192234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solidFill>
                  <a:srgbClr val="262626"/>
                </a:solidFill>
                <a:effectLst/>
                <a:latin typeface="NewBaskerville-Roman"/>
              </a:rPr>
              <a:t>Don’t use a rigid test naming policy. </a:t>
            </a:r>
          </a:p>
          <a:p>
            <a:r>
              <a:rPr lang="en-US" sz="1200" b="0" i="0" dirty="0">
                <a:solidFill>
                  <a:srgbClr val="262626"/>
                </a:solidFill>
                <a:effectLst/>
                <a:latin typeface="NewBaskerville-Roman"/>
              </a:rPr>
              <a:t>	Name each test as if you were describing</a:t>
            </a:r>
            <a:br>
              <a:rPr lang="en-US" sz="1200" b="0" i="0" dirty="0">
                <a:solidFill>
                  <a:srgbClr val="262626"/>
                </a:solidFill>
                <a:effectLst/>
                <a:latin typeface="NewBaskerville-Roman"/>
              </a:rPr>
            </a:br>
            <a:r>
              <a:rPr lang="en-US" sz="1200" b="0" i="0" dirty="0">
                <a:solidFill>
                  <a:srgbClr val="262626"/>
                </a:solidFill>
                <a:effectLst/>
                <a:latin typeface="NewBaskerville-Roman"/>
              </a:rPr>
              <a:t>	</a:t>
            </a:r>
            <a:r>
              <a:rPr lang="en-US" sz="1200" b="1" i="0" dirty="0">
                <a:solidFill>
                  <a:srgbClr val="262626"/>
                </a:solidFill>
                <a:effectLst/>
                <a:latin typeface="NewBaskerville-Roman"/>
              </a:rPr>
              <a:t>the scenario in it to a non-programmer who is familiar with the problem</a:t>
            </a:r>
            <a:br>
              <a:rPr lang="en-US" sz="1200" b="1" i="0" dirty="0">
                <a:solidFill>
                  <a:srgbClr val="262626"/>
                </a:solidFill>
                <a:effectLst/>
                <a:latin typeface="NewBaskerville-Roman"/>
              </a:rPr>
            </a:br>
            <a:r>
              <a:rPr lang="en-US" sz="1200" b="1" i="0" dirty="0">
                <a:solidFill>
                  <a:srgbClr val="262626"/>
                </a:solidFill>
                <a:effectLst/>
                <a:latin typeface="NewBaskerville-Roman"/>
              </a:rPr>
              <a:t>domain</a:t>
            </a:r>
            <a:r>
              <a:rPr lang="en-US" sz="1200" b="0" i="0" dirty="0">
                <a:solidFill>
                  <a:srgbClr val="262626"/>
                </a:solidFill>
                <a:effectLst/>
                <a:latin typeface="NewBaskerville-Roman"/>
              </a:rPr>
              <a:t>. </a:t>
            </a:r>
            <a:endParaRPr lang="en-PH"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696690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 name="Google Shape;27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1d9e82721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1d9e82721b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g11d9e82721b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d9e82721b_0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1d9e82721b_0_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 name="Google Shape;306;g11d9e82721b_0_5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1d9e82721b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11d9e82721b_0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0" name="Google Shape;330;g11d9e82721b_0_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7" name="Google Shape;43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7421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1d9e82721b_0_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1d9e82721b_0_8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g11d9e82721b_0_8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1d9e82721b_0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1d9e82721b_0_9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g11d9e82721b_0_9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1fada0f180_0_12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6" name="Google Shape;356;g11fada0f180_0_12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1fada0f180_0_15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 name="Google Shape;374;g11fada0f180_0_15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1" name="Google Shape;39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34788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1" name="Google Shape;401;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02698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1" name="Google Shape;41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7" name="Google Shape;43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2" name="Google Shape;45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00" b="0" i="0" dirty="0">
                <a:solidFill>
                  <a:srgbClr val="262626"/>
                </a:solidFill>
                <a:effectLst/>
                <a:latin typeface="NewBaskerville-Roman"/>
              </a:rPr>
              <a:t>The AAA pattern provides a simple, uniform structure for all tests in the suite. This</a:t>
            </a:r>
            <a:br>
              <a:rPr lang="en-US" sz="1800" b="0" i="0" dirty="0">
                <a:solidFill>
                  <a:srgbClr val="262626"/>
                </a:solidFill>
                <a:effectLst/>
                <a:latin typeface="NewBaskerville-Roman"/>
              </a:rPr>
            </a:br>
            <a:r>
              <a:rPr lang="en-US" sz="1800" b="0" i="0" dirty="0">
                <a:solidFill>
                  <a:srgbClr val="262626"/>
                </a:solidFill>
                <a:effectLst/>
                <a:latin typeface="NewBaskerville-Roman"/>
              </a:rPr>
              <a:t>uniformity is one of the biggest advantages of this pattern: once you get used to it, you</a:t>
            </a:r>
            <a:br>
              <a:rPr lang="en-US" sz="1800" b="0" i="0" dirty="0">
                <a:solidFill>
                  <a:srgbClr val="262626"/>
                </a:solidFill>
                <a:effectLst/>
                <a:latin typeface="NewBaskerville-Roman"/>
              </a:rPr>
            </a:br>
            <a:r>
              <a:rPr lang="en-US" sz="1800" b="0" i="0" dirty="0">
                <a:solidFill>
                  <a:srgbClr val="262626"/>
                </a:solidFill>
                <a:effectLst/>
                <a:latin typeface="NewBaskerville-Roman"/>
              </a:rPr>
              <a:t>can easily read and understand any test. That, in turn, reduces maintenance costs for</a:t>
            </a:r>
            <a:br>
              <a:rPr lang="en-US" sz="1800" b="0" i="0" dirty="0">
                <a:solidFill>
                  <a:srgbClr val="262626"/>
                </a:solidFill>
                <a:effectLst/>
                <a:latin typeface="NewBaskerville-Roman"/>
              </a:rPr>
            </a:br>
            <a:r>
              <a:rPr lang="en-US" sz="1800" b="0" i="0" dirty="0">
                <a:solidFill>
                  <a:srgbClr val="262626"/>
                </a:solidFill>
                <a:effectLst/>
                <a:latin typeface="NewBaskerville-Roman"/>
              </a:rPr>
              <a:t>your entire test suite. </a:t>
            </a:r>
            <a:br>
              <a:rPr lang="en-US" dirty="0"/>
            </a:br>
            <a:endParaRPr dirty="0"/>
          </a:p>
        </p:txBody>
      </p:sp>
      <p:sp>
        <p:nvSpPr>
          <p:cNvPr id="391" name="Google Shape;39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42027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8" name="Google Shape;468;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7" name="Google Shape;487;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6" name="Google Shape;50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0" name="Google Shape;530;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3" name="Google Shape;553;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1fada0f180_0_18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5" name="Google Shape;565;g11fada0f180_0_18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11fada0f180_0_18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6" name="Google Shape;576;g11fada0f180_0_18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11e68dbad18_0_14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11e68dbad18_0_14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8" name="Google Shape;588;g11e68dbad18_0_149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53</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11e68dbad18_0_14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11e68dbad18_0_149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7" name="Google Shape;597;g11e68dbad18_0_149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54</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11e68dbad18_0_15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11e68dbad18_0_15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0" name="Google Shape;610;g11e68dbad18_0_150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55</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1" name="Google Shape;401;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52388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1e68dbad18_0_15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11e68dbad18_0_15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8" name="Google Shape;618;g11e68dbad18_0_15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56</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11e68dbad18_0_15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11e68dbad18_0_15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4" name="Google Shape;624;g11e68dbad18_0_15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57</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11fada0f180_0_18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11fada0f180_0_18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1" name="Google Shape;631;g11fada0f180_0_188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58</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11fada0f180_0_19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11fada0f180_0_195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9" name="Google Shape;699;g11fada0f180_0_195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59</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11fada0f180_0_20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11fada0f180_0_20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7" name="Google Shape;767;g11fada0f180_0_20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60</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11fada0f180_0_20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11fada0f180_0_20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0" name="Google Shape;810;g11fada0f180_0_206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61</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1fada0f180_0_2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1fada0f180_0_21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8" name="Google Shape;878;g11fada0f180_0_21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62</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11fada0f180_0_21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11fada0f180_0_219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6" name="Google Shape;946;g11fada0f180_0_219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63</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8" name="Google Shape;988;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9" name="Google Shape;989;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64</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00" b="0" i="0" dirty="0">
                <a:solidFill>
                  <a:srgbClr val="262626"/>
                </a:solidFill>
                <a:effectLst/>
                <a:latin typeface="FranklinGothic-Book"/>
              </a:rPr>
              <a:t>You might have heard of the </a:t>
            </a:r>
            <a:r>
              <a:rPr lang="en-US" sz="1800" b="0" i="1" dirty="0">
                <a:solidFill>
                  <a:srgbClr val="262626"/>
                </a:solidFill>
                <a:effectLst/>
                <a:latin typeface="FranklinGothic-BookItal"/>
              </a:rPr>
              <a:t>Given-When-Then </a:t>
            </a:r>
            <a:r>
              <a:rPr lang="en-US" sz="1800" b="0" i="0" dirty="0">
                <a:solidFill>
                  <a:srgbClr val="262626"/>
                </a:solidFill>
                <a:effectLst/>
                <a:latin typeface="FranklinGothic-Book"/>
              </a:rPr>
              <a:t>pattern, which is similar to AAA. This</a:t>
            </a:r>
            <a:br>
              <a:rPr lang="en-US" sz="1800" b="0" i="0" dirty="0">
                <a:solidFill>
                  <a:srgbClr val="262626"/>
                </a:solidFill>
                <a:effectLst/>
                <a:latin typeface="FranklinGothic-Book"/>
              </a:rPr>
            </a:br>
            <a:r>
              <a:rPr lang="en-US" sz="1800" b="0" i="0" dirty="0">
                <a:solidFill>
                  <a:srgbClr val="262626"/>
                </a:solidFill>
                <a:effectLst/>
                <a:latin typeface="FranklinGothic-Book"/>
              </a:rPr>
              <a:t>pattern also advocates for breaking the test down into three parts:</a:t>
            </a:r>
            <a:br>
              <a:rPr lang="en-US" sz="1800" b="0" i="0" dirty="0">
                <a:solidFill>
                  <a:srgbClr val="262626"/>
                </a:solidFill>
                <a:effectLst/>
                <a:latin typeface="FranklinGothic-Book"/>
              </a:rPr>
            </a:br>
            <a:r>
              <a:rPr lang="en-US" sz="1800" b="0" i="0" dirty="0">
                <a:solidFill>
                  <a:srgbClr val="CCA659"/>
                </a:solidFill>
                <a:effectLst/>
                <a:latin typeface="Wingdings2"/>
              </a:rPr>
              <a:t> </a:t>
            </a:r>
            <a:r>
              <a:rPr lang="en-US" sz="1800" b="0" i="1" dirty="0">
                <a:solidFill>
                  <a:srgbClr val="262626"/>
                </a:solidFill>
                <a:effectLst/>
                <a:latin typeface="FranklinGothic-BookItal"/>
              </a:rPr>
              <a:t>Given</a:t>
            </a:r>
            <a:r>
              <a:rPr lang="en-US" sz="1800" b="0" i="0" dirty="0">
                <a:solidFill>
                  <a:srgbClr val="262626"/>
                </a:solidFill>
                <a:effectLst/>
                <a:latin typeface="FranklinGothic-Book"/>
              </a:rPr>
              <a:t>—Corresponds to the arrange section</a:t>
            </a:r>
            <a:br>
              <a:rPr lang="en-US" sz="1800" b="0" i="0" dirty="0">
                <a:solidFill>
                  <a:srgbClr val="262626"/>
                </a:solidFill>
                <a:effectLst/>
                <a:latin typeface="FranklinGothic-Book"/>
              </a:rPr>
            </a:br>
            <a:r>
              <a:rPr lang="en-US" sz="1800" b="0" i="0" dirty="0">
                <a:solidFill>
                  <a:srgbClr val="CCA659"/>
                </a:solidFill>
                <a:effectLst/>
                <a:latin typeface="Wingdings2"/>
              </a:rPr>
              <a:t> </a:t>
            </a:r>
            <a:r>
              <a:rPr lang="en-US" sz="1800" b="0" i="1" dirty="0">
                <a:solidFill>
                  <a:srgbClr val="262626"/>
                </a:solidFill>
                <a:effectLst/>
                <a:latin typeface="FranklinGothic-BookItal"/>
              </a:rPr>
              <a:t>When</a:t>
            </a:r>
            <a:r>
              <a:rPr lang="en-US" sz="1800" b="0" i="0" dirty="0">
                <a:solidFill>
                  <a:srgbClr val="262626"/>
                </a:solidFill>
                <a:effectLst/>
                <a:latin typeface="FranklinGothic-Book"/>
              </a:rPr>
              <a:t>—Corresponds to the act section</a:t>
            </a:r>
            <a:br>
              <a:rPr lang="en-US" sz="1800" b="0" i="0" dirty="0">
                <a:solidFill>
                  <a:srgbClr val="262626"/>
                </a:solidFill>
                <a:effectLst/>
                <a:latin typeface="FranklinGothic-Book"/>
              </a:rPr>
            </a:br>
            <a:r>
              <a:rPr lang="en-US" sz="1800" b="0" i="0" dirty="0">
                <a:solidFill>
                  <a:srgbClr val="CCA659"/>
                </a:solidFill>
                <a:effectLst/>
                <a:latin typeface="Wingdings2"/>
              </a:rPr>
              <a:t> </a:t>
            </a:r>
            <a:r>
              <a:rPr lang="en-US" sz="1800" b="0" i="1" dirty="0">
                <a:solidFill>
                  <a:srgbClr val="262626"/>
                </a:solidFill>
                <a:effectLst/>
                <a:latin typeface="FranklinGothic-BookItal"/>
              </a:rPr>
              <a:t>Then</a:t>
            </a:r>
            <a:r>
              <a:rPr lang="en-US" sz="1800" b="0" i="0" dirty="0">
                <a:solidFill>
                  <a:srgbClr val="262626"/>
                </a:solidFill>
                <a:effectLst/>
                <a:latin typeface="FranklinGothic-Book"/>
              </a:rPr>
              <a:t>—Corresponds to the assert section</a:t>
            </a:r>
            <a:br>
              <a:rPr lang="en-US" sz="1800" b="0" i="0" dirty="0">
                <a:solidFill>
                  <a:srgbClr val="262626"/>
                </a:solidFill>
                <a:effectLst/>
                <a:latin typeface="FranklinGothic-Book"/>
              </a:rPr>
            </a:br>
            <a:r>
              <a:rPr lang="en-US" sz="1800" b="0" i="0" dirty="0">
                <a:solidFill>
                  <a:srgbClr val="262626"/>
                </a:solidFill>
                <a:effectLst/>
                <a:latin typeface="FranklinGothic-Book"/>
              </a:rPr>
              <a:t>There’s no difference between the two patterns in terms of the test composition. The</a:t>
            </a:r>
            <a:br>
              <a:rPr lang="en-US" sz="1800" b="0" i="0" dirty="0">
                <a:solidFill>
                  <a:srgbClr val="262626"/>
                </a:solidFill>
                <a:effectLst/>
                <a:latin typeface="FranklinGothic-Book"/>
              </a:rPr>
            </a:br>
            <a:r>
              <a:rPr lang="en-US" sz="1800" b="0" i="0" dirty="0">
                <a:solidFill>
                  <a:srgbClr val="262626"/>
                </a:solidFill>
                <a:effectLst/>
                <a:latin typeface="FranklinGothic-Book"/>
              </a:rPr>
              <a:t>only distinction is that the Given-When-Then structure is more readable to nonprogrammers. Thus, Given-When-Then is more suitable for tests that are shared with</a:t>
            </a:r>
            <a:br>
              <a:rPr lang="en-US" sz="1800" b="0" i="0" dirty="0">
                <a:solidFill>
                  <a:srgbClr val="262626"/>
                </a:solidFill>
                <a:effectLst/>
                <a:latin typeface="FranklinGothic-Book"/>
              </a:rPr>
            </a:br>
            <a:r>
              <a:rPr lang="en-US" sz="1800" b="0" i="0" dirty="0">
                <a:solidFill>
                  <a:srgbClr val="262626"/>
                </a:solidFill>
                <a:effectLst/>
                <a:latin typeface="FranklinGothic-Book"/>
              </a:rPr>
              <a:t>non-technical people.</a:t>
            </a:r>
            <a:r>
              <a:rPr lang="en-US" dirty="0"/>
              <a:t> </a:t>
            </a:r>
            <a:br>
              <a:rPr lang="en-US" dirty="0"/>
            </a:br>
            <a:endParaRPr dirty="0"/>
          </a:p>
        </p:txBody>
      </p:sp>
      <p:sp>
        <p:nvSpPr>
          <p:cNvPr id="391" name="Google Shape;39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00" b="0" i="0" dirty="0">
                <a:solidFill>
                  <a:srgbClr val="262626"/>
                </a:solidFill>
                <a:effectLst/>
                <a:latin typeface="NewBaskerville-Roman"/>
              </a:rPr>
              <a:t>When you see multiple </a:t>
            </a:r>
            <a:r>
              <a:rPr lang="en-US" sz="1800" b="0" i="1" dirty="0">
                <a:solidFill>
                  <a:srgbClr val="262626"/>
                </a:solidFill>
                <a:effectLst/>
                <a:latin typeface="NewBaskerville-Italic"/>
              </a:rPr>
              <a:t>act </a:t>
            </a:r>
            <a:r>
              <a:rPr lang="en-US" sz="1800" b="0" i="0" dirty="0">
                <a:solidFill>
                  <a:srgbClr val="262626"/>
                </a:solidFill>
                <a:effectLst/>
                <a:latin typeface="NewBaskerville-Roman"/>
              </a:rPr>
              <a:t>sections separated by </a:t>
            </a:r>
            <a:r>
              <a:rPr lang="en-US" sz="1800" b="0" i="1" dirty="0">
                <a:solidFill>
                  <a:srgbClr val="262626"/>
                </a:solidFill>
                <a:effectLst/>
                <a:latin typeface="NewBaskerville-Italic"/>
              </a:rPr>
              <a:t>assert </a:t>
            </a:r>
            <a:r>
              <a:rPr lang="en-US" sz="1800" b="0" i="0" dirty="0">
                <a:solidFill>
                  <a:srgbClr val="262626"/>
                </a:solidFill>
                <a:effectLst/>
                <a:latin typeface="NewBaskerville-Roman"/>
              </a:rPr>
              <a:t>and, possibly, </a:t>
            </a:r>
            <a:r>
              <a:rPr lang="en-US" sz="1800" b="0" i="1" dirty="0">
                <a:solidFill>
                  <a:srgbClr val="262626"/>
                </a:solidFill>
                <a:effectLst/>
                <a:latin typeface="NewBaskerville-Italic"/>
              </a:rPr>
              <a:t>arrange </a:t>
            </a:r>
            <a:r>
              <a:rPr lang="en-US" sz="1800" b="0" i="0" dirty="0">
                <a:solidFill>
                  <a:srgbClr val="262626"/>
                </a:solidFill>
                <a:effectLst/>
                <a:latin typeface="NewBaskerville-Roman"/>
              </a:rPr>
              <a:t>sections, it means the test verifies multiple units of behavior. And, as we discussed in</a:t>
            </a:r>
            <a:br>
              <a:rPr lang="en-US" sz="1800" b="0" i="0" dirty="0">
                <a:solidFill>
                  <a:srgbClr val="262626"/>
                </a:solidFill>
                <a:effectLst/>
                <a:latin typeface="NewBaskerville-Roman"/>
              </a:rPr>
            </a:br>
            <a:r>
              <a:rPr lang="en-US" sz="1800" b="0" i="0" dirty="0">
                <a:solidFill>
                  <a:srgbClr val="262626"/>
                </a:solidFill>
                <a:effectLst/>
                <a:latin typeface="NewBaskerville-Roman"/>
              </a:rPr>
              <a:t>chapter 2, such a test is no longer a unit test but rather is an integration test. It’s best</a:t>
            </a:r>
            <a:r>
              <a:rPr lang="en-US" dirty="0"/>
              <a:t> </a:t>
            </a:r>
            <a:br>
              <a:rPr lang="en-US" dirty="0"/>
            </a:b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sz="1800" b="0" i="1" dirty="0">
                <a:solidFill>
                  <a:srgbClr val="476B85"/>
                </a:solidFill>
                <a:effectLst/>
                <a:latin typeface="FranklinGothic-DemiItal"/>
              </a:rPr>
              <a:t>Avoid if statements in tests</a:t>
            </a:r>
            <a:br>
              <a:rPr lang="en-US" sz="1800" b="0" i="1" dirty="0">
                <a:solidFill>
                  <a:srgbClr val="476B85"/>
                </a:solidFill>
                <a:effectLst/>
                <a:latin typeface="FranklinGothic-DemiItal"/>
              </a:rPr>
            </a:br>
            <a:r>
              <a:rPr lang="en-US" sz="1800" b="0" i="0" dirty="0">
                <a:solidFill>
                  <a:srgbClr val="262626"/>
                </a:solidFill>
                <a:effectLst/>
                <a:latin typeface="NewBaskerville-Roman"/>
              </a:rPr>
              <a:t>Similar to multiple occurrences of the </a:t>
            </a:r>
            <a:r>
              <a:rPr lang="en-US" sz="1800" b="0" i="1" dirty="0">
                <a:solidFill>
                  <a:srgbClr val="262626"/>
                </a:solidFill>
                <a:effectLst/>
                <a:latin typeface="NewBaskerville-Italic"/>
              </a:rPr>
              <a:t>arrange</a:t>
            </a:r>
            <a:r>
              <a:rPr lang="en-US" sz="1800" b="0" i="0" dirty="0">
                <a:solidFill>
                  <a:srgbClr val="262626"/>
                </a:solidFill>
                <a:effectLst/>
                <a:latin typeface="NewBaskerville-Roman"/>
              </a:rPr>
              <a:t>, </a:t>
            </a:r>
            <a:r>
              <a:rPr lang="en-US" sz="1800" b="0" i="1" dirty="0">
                <a:solidFill>
                  <a:srgbClr val="262626"/>
                </a:solidFill>
                <a:effectLst/>
                <a:latin typeface="NewBaskerville-Italic"/>
              </a:rPr>
              <a:t>act</a:t>
            </a:r>
            <a:r>
              <a:rPr lang="en-US" sz="1800" b="0" i="0" dirty="0">
                <a:solidFill>
                  <a:srgbClr val="262626"/>
                </a:solidFill>
                <a:effectLst/>
                <a:latin typeface="NewBaskerville-Roman"/>
              </a:rPr>
              <a:t>, and </a:t>
            </a:r>
            <a:r>
              <a:rPr lang="en-US" sz="1800" b="0" i="1" dirty="0">
                <a:solidFill>
                  <a:srgbClr val="262626"/>
                </a:solidFill>
                <a:effectLst/>
                <a:latin typeface="NewBaskerville-Italic"/>
              </a:rPr>
              <a:t>assert </a:t>
            </a:r>
            <a:r>
              <a:rPr lang="en-US" sz="1800" b="0" i="0" dirty="0">
                <a:solidFill>
                  <a:srgbClr val="262626"/>
                </a:solidFill>
                <a:effectLst/>
                <a:latin typeface="NewBaskerville-Roman"/>
              </a:rPr>
              <a:t>sections, you may sometimes encounter a unit test with an </a:t>
            </a:r>
            <a:r>
              <a:rPr lang="en-US" sz="1800" b="0" i="0" dirty="0">
                <a:solidFill>
                  <a:srgbClr val="262626"/>
                </a:solidFill>
                <a:effectLst/>
                <a:latin typeface="Courier"/>
              </a:rPr>
              <a:t>if </a:t>
            </a:r>
            <a:r>
              <a:rPr lang="en-US" sz="1800" b="0" i="0" dirty="0">
                <a:solidFill>
                  <a:srgbClr val="262626"/>
                </a:solidFill>
                <a:effectLst/>
                <a:latin typeface="NewBaskerville-Roman"/>
              </a:rPr>
              <a:t>statement. This is also an anti-pattern. A test—</a:t>
            </a:r>
            <a:br>
              <a:rPr lang="en-US" sz="1800" b="0" i="0" dirty="0">
                <a:solidFill>
                  <a:srgbClr val="262626"/>
                </a:solidFill>
                <a:effectLst/>
                <a:latin typeface="NewBaskerville-Roman"/>
              </a:rPr>
            </a:br>
            <a:r>
              <a:rPr lang="en-US" sz="1800" b="0" i="0" dirty="0">
                <a:solidFill>
                  <a:srgbClr val="262626"/>
                </a:solidFill>
                <a:effectLst/>
                <a:latin typeface="NewBaskerville-Roman"/>
              </a:rPr>
              <a:t>whether a unit test or an integration test—should be a simple sequence of steps with</a:t>
            </a:r>
            <a:br>
              <a:rPr lang="en-US" sz="1800" b="0" i="0" dirty="0">
                <a:solidFill>
                  <a:srgbClr val="262626"/>
                </a:solidFill>
                <a:effectLst/>
                <a:latin typeface="NewBaskerville-Roman"/>
              </a:rPr>
            </a:br>
            <a:r>
              <a:rPr lang="en-US" sz="1800" b="0" i="0" dirty="0">
                <a:solidFill>
                  <a:srgbClr val="262626"/>
                </a:solidFill>
                <a:effectLst/>
                <a:latin typeface="NewBaskerville-Roman"/>
              </a:rPr>
              <a:t>no branching.</a:t>
            </a:r>
            <a:br>
              <a:rPr lang="en-US" sz="1800" b="0" i="0" dirty="0">
                <a:solidFill>
                  <a:srgbClr val="262626"/>
                </a:solidFill>
                <a:effectLst/>
                <a:latin typeface="NewBaskerville-Roman"/>
              </a:rPr>
            </a:br>
            <a:r>
              <a:rPr lang="en-US" sz="1800" b="0" i="0" dirty="0">
                <a:solidFill>
                  <a:srgbClr val="262626"/>
                </a:solidFill>
                <a:effectLst/>
                <a:latin typeface="NewBaskerville-Roman"/>
              </a:rPr>
              <a:t>An </a:t>
            </a:r>
            <a:r>
              <a:rPr lang="en-US" sz="1800" b="0" i="0" dirty="0">
                <a:solidFill>
                  <a:srgbClr val="262626"/>
                </a:solidFill>
                <a:effectLst/>
                <a:latin typeface="Courier"/>
              </a:rPr>
              <a:t>if </a:t>
            </a:r>
            <a:r>
              <a:rPr lang="en-US" sz="1800" b="0" i="0" dirty="0">
                <a:solidFill>
                  <a:srgbClr val="262626"/>
                </a:solidFill>
                <a:effectLst/>
                <a:latin typeface="NewBaskerville-Roman"/>
              </a:rPr>
              <a:t>statement indicates that the test verifies too many things at once. Such a test,</a:t>
            </a:r>
            <a:br>
              <a:rPr lang="en-US" sz="1800" b="0" i="0" dirty="0">
                <a:solidFill>
                  <a:srgbClr val="262626"/>
                </a:solidFill>
                <a:effectLst/>
                <a:latin typeface="NewBaskerville-Roman"/>
              </a:rPr>
            </a:br>
            <a:r>
              <a:rPr lang="en-US" sz="1800" b="0" i="0" dirty="0">
                <a:solidFill>
                  <a:srgbClr val="262626"/>
                </a:solidFill>
                <a:effectLst/>
                <a:latin typeface="NewBaskerville-Roman"/>
              </a:rPr>
              <a:t>therefore, should be split into several tests. But unlike the situation with multiple AAA</a:t>
            </a:r>
            <a:br>
              <a:rPr lang="en-US" sz="1800" b="0" i="0" dirty="0">
                <a:solidFill>
                  <a:srgbClr val="262626"/>
                </a:solidFill>
                <a:effectLst/>
                <a:latin typeface="NewBaskerville-Roman"/>
              </a:rPr>
            </a:br>
            <a:r>
              <a:rPr lang="en-US" sz="1800" b="0" i="0" dirty="0">
                <a:solidFill>
                  <a:srgbClr val="242021"/>
                </a:solidFill>
                <a:effectLst/>
                <a:latin typeface="ArialMT"/>
              </a:rPr>
              <a:t>Arrange the test</a:t>
            </a:r>
            <a:br>
              <a:rPr lang="en-US" sz="1800" b="0" i="0" dirty="0">
                <a:solidFill>
                  <a:srgbClr val="242021"/>
                </a:solidFill>
                <a:effectLst/>
                <a:latin typeface="ArialMT"/>
              </a:rPr>
            </a:br>
            <a:r>
              <a:rPr lang="en-US" sz="1800" b="0" i="0" dirty="0">
                <a:solidFill>
                  <a:srgbClr val="242021"/>
                </a:solidFill>
                <a:effectLst/>
                <a:latin typeface="ArialMT"/>
              </a:rPr>
              <a:t>Act</a:t>
            </a:r>
            <a:br>
              <a:rPr lang="en-US" sz="1800" b="0" i="0" dirty="0">
                <a:solidFill>
                  <a:srgbClr val="242021"/>
                </a:solidFill>
                <a:effectLst/>
                <a:latin typeface="ArialMT"/>
              </a:rPr>
            </a:br>
            <a:r>
              <a:rPr lang="en-US" sz="1800" b="0" i="0" dirty="0">
                <a:solidFill>
                  <a:srgbClr val="242021"/>
                </a:solidFill>
                <a:effectLst/>
                <a:latin typeface="ArialMT"/>
              </a:rPr>
              <a:t>Assert</a:t>
            </a:r>
            <a:br>
              <a:rPr lang="en-US" sz="1800" b="0" i="0" dirty="0">
                <a:solidFill>
                  <a:srgbClr val="242021"/>
                </a:solidFill>
                <a:effectLst/>
                <a:latin typeface="ArialMT"/>
              </a:rPr>
            </a:br>
            <a:r>
              <a:rPr lang="en-US" sz="1800" b="0" i="0" dirty="0">
                <a:solidFill>
                  <a:srgbClr val="242021"/>
                </a:solidFill>
                <a:effectLst/>
                <a:latin typeface="ArialMT"/>
              </a:rPr>
              <a:t>Act some more</a:t>
            </a:r>
            <a:br>
              <a:rPr lang="en-US" sz="1800" b="0" i="0" dirty="0">
                <a:solidFill>
                  <a:srgbClr val="242021"/>
                </a:solidFill>
                <a:effectLst/>
                <a:latin typeface="ArialMT"/>
              </a:rPr>
            </a:br>
            <a:r>
              <a:rPr lang="en-US" sz="1800" b="0" i="0" dirty="0">
                <a:solidFill>
                  <a:srgbClr val="242021"/>
                </a:solidFill>
                <a:effectLst/>
                <a:latin typeface="ArialMT"/>
              </a:rPr>
              <a:t>Assert again</a:t>
            </a:r>
            <a:br>
              <a:rPr lang="en-US" sz="1800" b="0" i="0" dirty="0">
                <a:solidFill>
                  <a:srgbClr val="242021"/>
                </a:solidFill>
                <a:effectLst/>
                <a:latin typeface="ArialMT"/>
              </a:rPr>
            </a:br>
            <a:r>
              <a:rPr lang="en-US" sz="1800" b="0" i="0" dirty="0">
                <a:solidFill>
                  <a:srgbClr val="656565"/>
                </a:solidFill>
                <a:effectLst/>
                <a:latin typeface="FranklinGothic-Demi"/>
              </a:rPr>
              <a:t>Figure 3.1 Multiple arrange, act, and assert sections are a hint that the test verifies</a:t>
            </a:r>
            <a:br>
              <a:rPr lang="en-US" sz="1800" b="0" i="0" dirty="0">
                <a:solidFill>
                  <a:srgbClr val="656565"/>
                </a:solidFill>
                <a:effectLst/>
                <a:latin typeface="FranklinGothic-Demi"/>
              </a:rPr>
            </a:br>
            <a:r>
              <a:rPr lang="en-US" sz="1800" b="0" i="0" dirty="0">
                <a:solidFill>
                  <a:srgbClr val="656565"/>
                </a:solidFill>
                <a:effectLst/>
                <a:latin typeface="FranklinGothic-Demi"/>
              </a:rPr>
              <a:t>too many things at once. Such a test needs to be split into several tests to fix the</a:t>
            </a:r>
            <a:br>
              <a:rPr lang="en-US" sz="1800" b="0" i="0" dirty="0">
                <a:solidFill>
                  <a:srgbClr val="656565"/>
                </a:solidFill>
                <a:effectLst/>
                <a:latin typeface="FranklinGothic-Demi"/>
              </a:rPr>
            </a:br>
            <a:r>
              <a:rPr lang="en-US" sz="1800" b="0" i="0" dirty="0">
                <a:solidFill>
                  <a:srgbClr val="656565"/>
                </a:solidFill>
                <a:effectLst/>
                <a:latin typeface="FranklinGothic-Demi"/>
              </a:rPr>
              <a:t>problem.</a:t>
            </a:r>
            <a:br>
              <a:rPr lang="en-US" sz="1800" b="1" i="0" dirty="0">
                <a:solidFill>
                  <a:srgbClr val="000000"/>
                </a:solidFill>
                <a:effectLst/>
                <a:latin typeface="NewBaskerville-Bold"/>
              </a:rPr>
            </a:br>
            <a:r>
              <a:rPr lang="en-US" sz="1800" b="0" i="0" dirty="0">
                <a:solidFill>
                  <a:srgbClr val="262626"/>
                </a:solidFill>
                <a:effectLst/>
                <a:latin typeface="NewBaskerville-Roman"/>
              </a:rPr>
              <a:t>sections, there’s no exception for integration tests. There are no benefits in branching</a:t>
            </a:r>
            <a:br>
              <a:rPr lang="en-US" sz="1800" b="0" i="0" dirty="0">
                <a:solidFill>
                  <a:srgbClr val="262626"/>
                </a:solidFill>
                <a:effectLst/>
                <a:latin typeface="NewBaskerville-Roman"/>
              </a:rPr>
            </a:br>
            <a:r>
              <a:rPr lang="en-US" sz="1800" b="0" i="0" dirty="0">
                <a:solidFill>
                  <a:srgbClr val="262626"/>
                </a:solidFill>
                <a:effectLst/>
                <a:latin typeface="NewBaskerville-Roman"/>
              </a:rPr>
              <a:t>within a test. You only gain additional maintenance costs: </a:t>
            </a:r>
            <a:r>
              <a:rPr lang="en-US" sz="1800" b="0" i="0" dirty="0">
                <a:solidFill>
                  <a:srgbClr val="262626"/>
                </a:solidFill>
                <a:effectLst/>
                <a:latin typeface="Courier"/>
              </a:rPr>
              <a:t>if </a:t>
            </a:r>
            <a:r>
              <a:rPr lang="en-US" sz="1800" b="0" i="0" dirty="0">
                <a:solidFill>
                  <a:srgbClr val="262626"/>
                </a:solidFill>
                <a:effectLst/>
                <a:latin typeface="NewBaskerville-Roman"/>
              </a:rPr>
              <a:t>statements make the tests</a:t>
            </a:r>
            <a:br>
              <a:rPr lang="en-US" sz="1800" b="0" i="0" dirty="0">
                <a:solidFill>
                  <a:srgbClr val="262626"/>
                </a:solidFill>
                <a:effectLst/>
                <a:latin typeface="NewBaskerville-Roman"/>
              </a:rPr>
            </a:br>
            <a:r>
              <a:rPr lang="en-US" sz="1800" b="0" i="0" dirty="0">
                <a:solidFill>
                  <a:srgbClr val="262626"/>
                </a:solidFill>
                <a:effectLst/>
                <a:latin typeface="NewBaskerville-Roman"/>
              </a:rPr>
              <a:t>harder to read and understand.</a:t>
            </a:r>
            <a:r>
              <a:rPr lang="en-US" dirty="0"/>
              <a:t> </a:t>
            </a:r>
            <a:br>
              <a:rPr lang="en-US" dirty="0"/>
            </a:br>
            <a:endParaRPr dirty="0"/>
          </a:p>
        </p:txBody>
      </p:sp>
      <p:sp>
        <p:nvSpPr>
          <p:cNvPr id="437" name="Google Shape;43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6497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Because dito natin sinset yung mga state or data or iniintantiate</a:t>
            </a:r>
            <a:endParaRPr/>
          </a:p>
        </p:txBody>
      </p:sp>
      <p:sp>
        <p:nvSpPr>
          <p:cNvPr id="401" name="Google Shape;401;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00" b="0" i="0" dirty="0">
                <a:solidFill>
                  <a:srgbClr val="262626"/>
                </a:solidFill>
                <a:effectLst/>
                <a:latin typeface="NewBaskerville-Roman"/>
              </a:rPr>
              <a:t>Ask </a:t>
            </a:r>
            <a:r>
              <a:rPr lang="en-US" sz="1800" b="0" i="0" dirty="0" err="1">
                <a:solidFill>
                  <a:srgbClr val="262626"/>
                </a:solidFill>
                <a:effectLst/>
                <a:latin typeface="NewBaskerville-Roman"/>
              </a:rPr>
              <a:t>ano</a:t>
            </a:r>
            <a:r>
              <a:rPr lang="en-US" sz="1800" b="0" i="0" dirty="0">
                <a:solidFill>
                  <a:srgbClr val="262626"/>
                </a:solidFill>
                <a:effectLst/>
                <a:latin typeface="NewBaskerville-Roman"/>
              </a:rPr>
              <a:t> </a:t>
            </a:r>
            <a:r>
              <a:rPr lang="en-US" sz="1800" b="0" i="0" dirty="0" err="1">
                <a:solidFill>
                  <a:srgbClr val="262626"/>
                </a:solidFill>
                <a:effectLst/>
                <a:latin typeface="NewBaskerville-Roman"/>
              </a:rPr>
              <a:t>tingin</a:t>
            </a:r>
            <a:r>
              <a:rPr lang="en-US" sz="1800" b="0" i="0" dirty="0">
                <a:solidFill>
                  <a:srgbClr val="262626"/>
                </a:solidFill>
                <a:effectLst/>
                <a:latin typeface="NewBaskerville-Roman"/>
              </a:rPr>
              <a:t> natin parang </a:t>
            </a:r>
            <a:r>
              <a:rPr lang="en-US" sz="1800" b="0" i="0" err="1">
                <a:solidFill>
                  <a:srgbClr val="262626"/>
                </a:solidFill>
                <a:effectLst/>
                <a:latin typeface="NewBaskerville-Roman"/>
              </a:rPr>
              <a:t>mali</a:t>
            </a:r>
            <a:r>
              <a:rPr lang="en-US" sz="1800" b="0" i="0">
                <a:solidFill>
                  <a:srgbClr val="262626"/>
                </a:solidFill>
                <a:effectLst/>
                <a:latin typeface="NewBaskerville-Roman"/>
              </a:rPr>
              <a:t>?</a:t>
            </a:r>
            <a:r>
              <a:rPr lang="en-GB" sz="1800" b="0" i="0">
                <a:solidFill>
                  <a:srgbClr val="262626"/>
                </a:solidFill>
                <a:effectLst/>
                <a:latin typeface="NewBaskerville-Roman"/>
              </a:rPr>
              <a:t> Ask 3 persons to answer</a:t>
            </a:r>
            <a:endParaRPr lang="en-US" sz="1800" b="0" i="0" dirty="0">
              <a:solidFill>
                <a:srgbClr val="262626"/>
              </a:solidFill>
              <a:effectLst/>
              <a:latin typeface="NewBaskerville-Roman"/>
            </a:endParaRPr>
          </a:p>
          <a:p>
            <a:pPr marL="0" lvl="0" indent="0" algn="l" rtl="0">
              <a:spcBef>
                <a:spcPts val="0"/>
              </a:spcBef>
              <a:spcAft>
                <a:spcPts val="0"/>
              </a:spcAft>
              <a:buNone/>
            </a:pPr>
            <a:endParaRPr lang="en-US" sz="1800" b="0" i="0" dirty="0">
              <a:solidFill>
                <a:srgbClr val="262626"/>
              </a:solidFill>
              <a:effectLst/>
              <a:latin typeface="NewBaskerville-Roman"/>
            </a:endParaRPr>
          </a:p>
          <a:p>
            <a:pPr marL="0" lvl="0" indent="0" algn="l" rtl="0">
              <a:spcBef>
                <a:spcPts val="0"/>
              </a:spcBef>
              <a:spcAft>
                <a:spcPts val="0"/>
              </a:spcAft>
              <a:buNone/>
            </a:pPr>
            <a:r>
              <a:rPr lang="en-US" sz="1800" b="0" i="0" dirty="0">
                <a:solidFill>
                  <a:srgbClr val="262626"/>
                </a:solidFill>
                <a:effectLst/>
                <a:latin typeface="NewBaskerville-Roman"/>
              </a:rPr>
              <a:t>he </a:t>
            </a:r>
            <a:r>
              <a:rPr lang="en-US" sz="1800" b="0" i="1" dirty="0">
                <a:solidFill>
                  <a:srgbClr val="262626"/>
                </a:solidFill>
                <a:effectLst/>
                <a:latin typeface="NewBaskerville-Italic"/>
              </a:rPr>
              <a:t>act </a:t>
            </a:r>
            <a:r>
              <a:rPr lang="en-US" sz="1800" b="0" i="0" dirty="0">
                <a:solidFill>
                  <a:srgbClr val="262626"/>
                </a:solidFill>
                <a:effectLst/>
                <a:latin typeface="NewBaskerville-Roman"/>
              </a:rPr>
              <a:t>section is normally just a single line of code. If the </a:t>
            </a:r>
            <a:r>
              <a:rPr lang="en-US" sz="1800" b="0" i="1" dirty="0">
                <a:solidFill>
                  <a:srgbClr val="262626"/>
                </a:solidFill>
                <a:effectLst/>
                <a:latin typeface="NewBaskerville-Italic"/>
              </a:rPr>
              <a:t>act </a:t>
            </a:r>
            <a:r>
              <a:rPr lang="en-US" sz="1800" b="0" i="0" dirty="0">
                <a:solidFill>
                  <a:srgbClr val="262626"/>
                </a:solidFill>
                <a:effectLst/>
                <a:latin typeface="NewBaskerville-Roman"/>
              </a:rPr>
              <a:t>consists of two or more</a:t>
            </a:r>
            <a:br>
              <a:rPr lang="en-US" sz="1800" b="0" i="0" dirty="0">
                <a:solidFill>
                  <a:srgbClr val="262626"/>
                </a:solidFill>
                <a:effectLst/>
                <a:latin typeface="NewBaskerville-Roman"/>
              </a:rPr>
            </a:br>
            <a:r>
              <a:rPr lang="en-US" sz="1800" b="0" i="0" dirty="0">
                <a:solidFill>
                  <a:srgbClr val="262626"/>
                </a:solidFill>
                <a:effectLst/>
                <a:latin typeface="NewBaskerville-Roman"/>
              </a:rPr>
              <a:t>lines, it could indicate a problem with the SUT’s public API.</a:t>
            </a:r>
          </a:p>
          <a:p>
            <a:pPr marL="0" lvl="0" indent="0" algn="l" rtl="0">
              <a:spcBef>
                <a:spcPts val="0"/>
              </a:spcBef>
              <a:spcAft>
                <a:spcPts val="0"/>
              </a:spcAft>
              <a:buNone/>
            </a:pPr>
            <a:endParaRPr lang="en-US" sz="1800" b="0" i="0" dirty="0">
              <a:solidFill>
                <a:srgbClr val="262626"/>
              </a:solidFill>
              <a:effectLst/>
              <a:latin typeface="NewBaskerville-Roman"/>
            </a:endParaRPr>
          </a:p>
          <a:p>
            <a:pPr marL="0" lvl="0" indent="0" algn="l" rtl="0">
              <a:spcBef>
                <a:spcPts val="0"/>
              </a:spcBef>
              <a:spcAft>
                <a:spcPts val="0"/>
              </a:spcAft>
              <a:buNone/>
            </a:pPr>
            <a:r>
              <a:rPr lang="en-US" sz="1800" b="0" i="0" dirty="0">
                <a:solidFill>
                  <a:srgbClr val="262626"/>
                </a:solidFill>
                <a:effectLst/>
                <a:latin typeface="NewBaskerville-Roman"/>
              </a:rPr>
              <a:t>Notice that the </a:t>
            </a:r>
            <a:r>
              <a:rPr lang="en-US" sz="1800" b="0" i="1" dirty="0">
                <a:solidFill>
                  <a:srgbClr val="262626"/>
                </a:solidFill>
                <a:effectLst/>
                <a:latin typeface="NewBaskerville-Italic"/>
              </a:rPr>
              <a:t>act </a:t>
            </a:r>
            <a:r>
              <a:rPr lang="en-US" sz="1800" b="0" i="0" dirty="0">
                <a:solidFill>
                  <a:srgbClr val="262626"/>
                </a:solidFill>
                <a:effectLst/>
                <a:latin typeface="NewBaskerville-Roman"/>
              </a:rPr>
              <a:t>section in this test is a single method call, which is a sign of a </a:t>
            </a:r>
            <a:r>
              <a:rPr lang="en-US" sz="1800" b="0" i="0" dirty="0" err="1">
                <a:solidFill>
                  <a:srgbClr val="262626"/>
                </a:solidFill>
                <a:effectLst/>
                <a:latin typeface="NewBaskerville-Roman"/>
              </a:rPr>
              <a:t>welldesigned</a:t>
            </a:r>
            <a:r>
              <a:rPr lang="en-US" sz="1800" b="0" i="0" dirty="0">
                <a:solidFill>
                  <a:srgbClr val="262626"/>
                </a:solidFill>
                <a:effectLst/>
                <a:latin typeface="NewBaskerville-Roman"/>
              </a:rPr>
              <a:t> class’s API. </a:t>
            </a:r>
          </a:p>
          <a:p>
            <a:pPr marL="0" lvl="0" indent="0" algn="l" rtl="0">
              <a:spcBef>
                <a:spcPts val="0"/>
              </a:spcBef>
              <a:spcAft>
                <a:spcPts val="0"/>
              </a:spcAft>
              <a:buNone/>
            </a:pPr>
            <a:endParaRPr lang="en-US" sz="1800" b="0" i="0" dirty="0">
              <a:solidFill>
                <a:srgbClr val="262626"/>
              </a:solidFill>
              <a:effectLst/>
              <a:latin typeface="NewBaskerville-Roman"/>
            </a:endParaRPr>
          </a:p>
          <a:p>
            <a:pPr marL="0" lvl="0" indent="0" algn="l" rtl="0">
              <a:spcBef>
                <a:spcPts val="0"/>
              </a:spcBef>
              <a:spcAft>
                <a:spcPts val="0"/>
              </a:spcAft>
              <a:buNone/>
            </a:pPr>
            <a:r>
              <a:rPr lang="en-US" dirty="0" err="1"/>
              <a:t>Dapat</a:t>
            </a:r>
            <a:r>
              <a:rPr lang="en-US" dirty="0"/>
              <a:t> </a:t>
            </a:r>
            <a:r>
              <a:rPr lang="en-US" dirty="0" err="1"/>
              <a:t>pag</a:t>
            </a:r>
            <a:r>
              <a:rPr lang="en-US" dirty="0"/>
              <a:t> nag purchase </a:t>
            </a:r>
            <a:r>
              <a:rPr lang="en-US" dirty="0" err="1"/>
              <a:t>nasa</a:t>
            </a:r>
            <a:r>
              <a:rPr lang="en-US" dirty="0"/>
              <a:t> </a:t>
            </a:r>
            <a:r>
              <a:rPr lang="en-US" dirty="0" err="1"/>
              <a:t>loob</a:t>
            </a:r>
            <a:r>
              <a:rPr lang="en-US" dirty="0"/>
              <a:t> </a:t>
            </a:r>
            <a:r>
              <a:rPr lang="en-US" dirty="0" err="1"/>
              <a:t>na</a:t>
            </a:r>
            <a:r>
              <a:rPr lang="en-US" dirty="0"/>
              <a:t> ng SUT remove inventory…</a:t>
            </a:r>
          </a:p>
          <a:p>
            <a:pPr marL="0" lvl="0" indent="0" algn="l" rtl="0">
              <a:spcBef>
                <a:spcPts val="0"/>
              </a:spcBef>
              <a:spcAft>
                <a:spcPts val="0"/>
              </a:spcAft>
              <a:buNone/>
            </a:pPr>
            <a:endParaRPr lang="en-US" dirty="0"/>
          </a:p>
          <a:p>
            <a:pPr marL="0" lvl="0" indent="0" algn="l" rtl="0">
              <a:spcBef>
                <a:spcPts val="0"/>
              </a:spcBef>
              <a:spcAft>
                <a:spcPts val="0"/>
              </a:spcAft>
              <a:buNone/>
            </a:pPr>
            <a:r>
              <a:rPr lang="en-US" sz="1800" b="0" i="0" dirty="0">
                <a:solidFill>
                  <a:srgbClr val="262626"/>
                </a:solidFill>
                <a:effectLst/>
                <a:latin typeface="NewBaskerville-Roman"/>
              </a:rPr>
              <a:t>The remedy is to maintain code encapsulation at all times. In the previous example, the customer should remove the acquired inventory from the store as part of its</a:t>
            </a:r>
            <a:br>
              <a:rPr lang="en-US" sz="1800" b="0" i="0" dirty="0">
                <a:solidFill>
                  <a:srgbClr val="262626"/>
                </a:solidFill>
                <a:effectLst/>
                <a:latin typeface="NewBaskerville-Roman"/>
              </a:rPr>
            </a:br>
            <a:r>
              <a:rPr lang="en-US" sz="1800" b="0" i="0" dirty="0">
                <a:solidFill>
                  <a:srgbClr val="FFFFFF"/>
                </a:solidFill>
                <a:effectLst/>
                <a:latin typeface="FranklinGothic-Demi"/>
              </a:rPr>
              <a:t>Listing 3.3 A two-line </a:t>
            </a:r>
            <a:r>
              <a:rPr lang="en-US" sz="1800" b="0" i="1" dirty="0">
                <a:solidFill>
                  <a:srgbClr val="FFFFFF"/>
                </a:solidFill>
                <a:effectLst/>
                <a:latin typeface="FranklinGothic-DemiItal"/>
              </a:rPr>
              <a:t>act </a:t>
            </a:r>
            <a:r>
              <a:rPr lang="en-US" sz="1800" b="0" i="0" dirty="0" err="1">
                <a:solidFill>
                  <a:srgbClr val="FFFFFF"/>
                </a:solidFill>
                <a:effectLst/>
                <a:latin typeface="FranklinGothic-Demi"/>
              </a:rPr>
              <a:t>section</a:t>
            </a:r>
            <a:r>
              <a:rPr lang="en-US" sz="1800" b="0" i="0" dirty="0" err="1">
                <a:solidFill>
                  <a:srgbClr val="262626"/>
                </a:solidFill>
                <a:effectLst/>
                <a:latin typeface="Courier"/>
              </a:rPr>
              <a:t>Purchase</a:t>
            </a:r>
            <a:r>
              <a:rPr lang="en-US" dirty="0"/>
              <a:t> </a:t>
            </a:r>
            <a:br>
              <a:rPr lang="en-US" dirty="0"/>
            </a:br>
            <a:br>
              <a:rPr lang="en-US" dirty="0"/>
            </a:br>
            <a:endParaRPr dirty="0"/>
          </a:p>
        </p:txBody>
      </p:sp>
      <p:sp>
        <p:nvSpPr>
          <p:cNvPr id="391" name="Google Shape;39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20013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1 - dark layout ">
  <p:cSld name="Cover 1 - dark layout ">
    <p:spTree>
      <p:nvGrpSpPr>
        <p:cNvPr id="1"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l="116" t="116"/>
          <a:stretch/>
        </p:blipFill>
        <p:spPr>
          <a:xfrm>
            <a:off x="0" y="-1"/>
            <a:ext cx="12191998" cy="6858003"/>
          </a:xfrm>
          <a:prstGeom prst="rect">
            <a:avLst/>
          </a:prstGeom>
          <a:noFill/>
          <a:ln>
            <a:noFill/>
          </a:ln>
        </p:spPr>
      </p:pic>
      <p:pic>
        <p:nvPicPr>
          <p:cNvPr id="16" name="Google Shape;16;p2"/>
          <p:cNvPicPr preferRelativeResize="0"/>
          <p:nvPr/>
        </p:nvPicPr>
        <p:blipFill>
          <a:blip r:embed="rId3">
            <a:alphaModFix/>
          </a:blip>
          <a:stretch>
            <a:fillRect/>
          </a:stretch>
        </p:blipFill>
        <p:spPr>
          <a:xfrm>
            <a:off x="479196" y="369735"/>
            <a:ext cx="2068020" cy="759675"/>
          </a:xfrm>
          <a:prstGeom prst="rect">
            <a:avLst/>
          </a:prstGeom>
          <a:noFill/>
          <a:ln>
            <a:noFill/>
          </a:ln>
        </p:spPr>
      </p:pic>
      <p:sp>
        <p:nvSpPr>
          <p:cNvPr id="17" name="Google Shape;17;p2"/>
          <p:cNvSpPr txBox="1">
            <a:spLocks noGrp="1"/>
          </p:cNvSpPr>
          <p:nvPr>
            <p:ph type="ctrTitle"/>
          </p:nvPr>
        </p:nvSpPr>
        <p:spPr>
          <a:xfrm>
            <a:off x="1042416" y="2105094"/>
            <a:ext cx="4013100" cy="18285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lt1"/>
              </a:buClr>
              <a:buSzPts val="3600"/>
              <a:buFont typeface="Arial"/>
              <a:buNone/>
              <a:defRPr sz="36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
          <p:cNvSpPr txBox="1">
            <a:spLocks noGrp="1"/>
          </p:cNvSpPr>
          <p:nvPr>
            <p:ph type="subTitle" idx="1"/>
          </p:nvPr>
        </p:nvSpPr>
        <p:spPr>
          <a:xfrm>
            <a:off x="1042989" y="4187952"/>
            <a:ext cx="4014300" cy="457200"/>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Clr>
                <a:schemeClr val="lt1"/>
              </a:buClr>
              <a:buSzPts val="2000"/>
              <a:buNone/>
              <a:defRPr sz="2000">
                <a:solidFill>
                  <a:schemeClr val="lt1"/>
                </a:solidFill>
              </a:defRPr>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2"/>
          <p:cNvSpPr txBox="1">
            <a:spLocks noGrp="1"/>
          </p:cNvSpPr>
          <p:nvPr>
            <p:ph type="ftr" idx="11"/>
          </p:nvPr>
        </p:nvSpPr>
        <p:spPr>
          <a:xfrm>
            <a:off x="1042416" y="6263640"/>
            <a:ext cx="1198200" cy="3651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body" idx="2"/>
          </p:nvPr>
        </p:nvSpPr>
        <p:spPr>
          <a:xfrm>
            <a:off x="1042416" y="5289745"/>
            <a:ext cx="4013100" cy="3651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lt2"/>
              </a:buClr>
              <a:buSzPts val="1200"/>
              <a:buNone/>
              <a:defRPr sz="1200">
                <a:solidFill>
                  <a:schemeClr val="lt2"/>
                </a:solidFill>
              </a:defRPr>
            </a:lvl1pPr>
            <a:lvl2pPr marL="914400" lvl="1" indent="-228600" algn="l">
              <a:lnSpc>
                <a:spcPct val="100000"/>
              </a:lnSpc>
              <a:spcBef>
                <a:spcPts val="500"/>
              </a:spcBef>
              <a:spcAft>
                <a:spcPts val="0"/>
              </a:spcAft>
              <a:buClr>
                <a:schemeClr val="lt2"/>
              </a:buClr>
              <a:buSzPts val="1600"/>
              <a:buNone/>
              <a:defRPr>
                <a:solidFill>
                  <a:schemeClr val="lt2"/>
                </a:solidFill>
              </a:defRPr>
            </a:lvl2pPr>
            <a:lvl3pPr marL="1371600" lvl="2" indent="-228600" algn="l">
              <a:lnSpc>
                <a:spcPct val="100000"/>
              </a:lnSpc>
              <a:spcBef>
                <a:spcPts val="500"/>
              </a:spcBef>
              <a:spcAft>
                <a:spcPts val="0"/>
              </a:spcAft>
              <a:buClr>
                <a:schemeClr val="lt2"/>
              </a:buClr>
              <a:buSzPts val="1600"/>
              <a:buNone/>
              <a:defRPr>
                <a:solidFill>
                  <a:schemeClr val="lt2"/>
                </a:solidFill>
              </a:defRPr>
            </a:lvl3pPr>
            <a:lvl4pPr marL="1828800" lvl="3" indent="-228600" algn="l">
              <a:lnSpc>
                <a:spcPct val="100000"/>
              </a:lnSpc>
              <a:spcBef>
                <a:spcPts val="500"/>
              </a:spcBef>
              <a:spcAft>
                <a:spcPts val="0"/>
              </a:spcAft>
              <a:buClr>
                <a:schemeClr val="lt2"/>
              </a:buClr>
              <a:buSzPts val="1600"/>
              <a:buNone/>
              <a:defRPr>
                <a:solidFill>
                  <a:schemeClr val="lt2"/>
                </a:solidFill>
              </a:defRPr>
            </a:lvl4pPr>
            <a:lvl5pPr marL="2286000" lvl="4" indent="-228600" algn="l">
              <a:lnSpc>
                <a:spcPct val="100000"/>
              </a:lnSpc>
              <a:spcBef>
                <a:spcPts val="500"/>
              </a:spcBef>
              <a:spcAft>
                <a:spcPts val="0"/>
              </a:spcAft>
              <a:buClr>
                <a:schemeClr val="lt2"/>
              </a:buClr>
              <a:buSzPts val="1600"/>
              <a:buNone/>
              <a:defRPr>
                <a:solidFill>
                  <a:schemeClr val="lt2"/>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 name="Google Shape;21;p2"/>
          <p:cNvSpPr txBox="1"/>
          <p:nvPr/>
        </p:nvSpPr>
        <p:spPr>
          <a:xfrm>
            <a:off x="-1367942" y="168250"/>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600" b="0" i="0" u="none" strike="noStrike" cap="none">
              <a:solidFill>
                <a:schemeClr val="dk2"/>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Divider 2 - gradient 3">
  <p:cSld name="Divider 2 - gradient 3">
    <p:spTree>
      <p:nvGrpSpPr>
        <p:cNvPr id="1" name="Shape 76"/>
        <p:cNvGrpSpPr/>
        <p:nvPr/>
      </p:nvGrpSpPr>
      <p:grpSpPr>
        <a:xfrm>
          <a:off x="0" y="0"/>
          <a:ext cx="0" cy="0"/>
          <a:chOff x="0" y="0"/>
          <a:chExt cx="0" cy="0"/>
        </a:xfrm>
      </p:grpSpPr>
      <p:pic>
        <p:nvPicPr>
          <p:cNvPr id="77" name="Google Shape;77;p11"/>
          <p:cNvPicPr preferRelativeResize="0"/>
          <p:nvPr/>
        </p:nvPicPr>
        <p:blipFill rotWithShape="1">
          <a:blip r:embed="rId2">
            <a:alphaModFix/>
          </a:blip>
          <a:srcRect l="7922" t="14335" r="14839" b="41847"/>
          <a:stretch/>
        </p:blipFill>
        <p:spPr>
          <a:xfrm>
            <a:off x="-1" y="-1"/>
            <a:ext cx="12215812" cy="6930191"/>
          </a:xfrm>
          <a:prstGeom prst="rect">
            <a:avLst/>
          </a:prstGeom>
          <a:noFill/>
          <a:ln>
            <a:noFill/>
          </a:ln>
        </p:spPr>
      </p:pic>
      <p:pic>
        <p:nvPicPr>
          <p:cNvPr id="78" name="Google Shape;78;p11"/>
          <p:cNvPicPr preferRelativeResize="0"/>
          <p:nvPr/>
        </p:nvPicPr>
        <p:blipFill rotWithShape="1">
          <a:blip r:embed="rId3">
            <a:alphaModFix/>
          </a:blip>
          <a:srcRect t="800" b="799"/>
          <a:stretch/>
        </p:blipFill>
        <p:spPr>
          <a:xfrm>
            <a:off x="0" y="0"/>
            <a:ext cx="0" cy="6858001"/>
          </a:xfrm>
          <a:prstGeom prst="rect">
            <a:avLst/>
          </a:prstGeom>
          <a:noFill/>
          <a:ln>
            <a:noFill/>
          </a:ln>
        </p:spPr>
      </p:pic>
      <p:sp>
        <p:nvSpPr>
          <p:cNvPr id="79" name="Google Shape;79;p11"/>
          <p:cNvSpPr txBox="1">
            <a:spLocks noGrp="1"/>
          </p:cNvSpPr>
          <p:nvPr>
            <p:ph type="ftr" idx="11"/>
          </p:nvPr>
        </p:nvSpPr>
        <p:spPr>
          <a:xfrm>
            <a:off x="1042416" y="6325193"/>
            <a:ext cx="1198200" cy="3036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457199" y="6325299"/>
            <a:ext cx="352200" cy="304200"/>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dk2"/>
                </a:solidFill>
                <a:latin typeface="Arial"/>
                <a:ea typeface="Arial"/>
                <a:cs typeface="Arial"/>
                <a:sym typeface="Arial"/>
              </a:defRPr>
            </a:lvl1pPr>
            <a:lvl2pPr marL="0" lvl="1" indent="0" algn="l">
              <a:spcBef>
                <a:spcPts val="0"/>
              </a:spcBef>
              <a:buNone/>
              <a:defRPr sz="700" b="0" i="0" u="none" strike="noStrike" cap="none">
                <a:solidFill>
                  <a:schemeClr val="dk2"/>
                </a:solidFill>
                <a:latin typeface="Arial"/>
                <a:ea typeface="Arial"/>
                <a:cs typeface="Arial"/>
                <a:sym typeface="Arial"/>
              </a:defRPr>
            </a:lvl2pPr>
            <a:lvl3pPr marL="0" lvl="2" indent="0" algn="l">
              <a:spcBef>
                <a:spcPts val="0"/>
              </a:spcBef>
              <a:buNone/>
              <a:defRPr sz="700" b="0" i="0" u="none" strike="noStrike" cap="none">
                <a:solidFill>
                  <a:schemeClr val="dk2"/>
                </a:solidFill>
                <a:latin typeface="Arial"/>
                <a:ea typeface="Arial"/>
                <a:cs typeface="Arial"/>
                <a:sym typeface="Arial"/>
              </a:defRPr>
            </a:lvl3pPr>
            <a:lvl4pPr marL="0" lvl="3" indent="0" algn="l">
              <a:spcBef>
                <a:spcPts val="0"/>
              </a:spcBef>
              <a:buNone/>
              <a:defRPr sz="700" b="0" i="0" u="none" strike="noStrike" cap="none">
                <a:solidFill>
                  <a:schemeClr val="dk2"/>
                </a:solidFill>
                <a:latin typeface="Arial"/>
                <a:ea typeface="Arial"/>
                <a:cs typeface="Arial"/>
                <a:sym typeface="Arial"/>
              </a:defRPr>
            </a:lvl4pPr>
            <a:lvl5pPr marL="0" lvl="4" indent="0" algn="l">
              <a:spcBef>
                <a:spcPts val="0"/>
              </a:spcBef>
              <a:buNone/>
              <a:defRPr sz="700" b="0" i="0" u="none" strike="noStrike" cap="none">
                <a:solidFill>
                  <a:schemeClr val="dk2"/>
                </a:solidFill>
                <a:latin typeface="Arial"/>
                <a:ea typeface="Arial"/>
                <a:cs typeface="Arial"/>
                <a:sym typeface="Arial"/>
              </a:defRPr>
            </a:lvl5pPr>
            <a:lvl6pPr marL="0" lvl="5" indent="0" algn="l">
              <a:spcBef>
                <a:spcPts val="0"/>
              </a:spcBef>
              <a:buNone/>
              <a:defRPr sz="700" b="0" i="0" u="none" strike="noStrike" cap="none">
                <a:solidFill>
                  <a:schemeClr val="dk2"/>
                </a:solidFill>
                <a:latin typeface="Arial"/>
                <a:ea typeface="Arial"/>
                <a:cs typeface="Arial"/>
                <a:sym typeface="Arial"/>
              </a:defRPr>
            </a:lvl6pPr>
            <a:lvl7pPr marL="0" lvl="6" indent="0" algn="l">
              <a:spcBef>
                <a:spcPts val="0"/>
              </a:spcBef>
              <a:buNone/>
              <a:defRPr sz="700" b="0" i="0" u="none" strike="noStrike" cap="none">
                <a:solidFill>
                  <a:schemeClr val="dk2"/>
                </a:solidFill>
                <a:latin typeface="Arial"/>
                <a:ea typeface="Arial"/>
                <a:cs typeface="Arial"/>
                <a:sym typeface="Arial"/>
              </a:defRPr>
            </a:lvl7pPr>
            <a:lvl8pPr marL="0" lvl="7" indent="0" algn="l">
              <a:spcBef>
                <a:spcPts val="0"/>
              </a:spcBef>
              <a:buNone/>
              <a:defRPr sz="700" b="0" i="0" u="none" strike="noStrike" cap="none">
                <a:solidFill>
                  <a:schemeClr val="dk2"/>
                </a:solidFill>
                <a:latin typeface="Arial"/>
                <a:ea typeface="Arial"/>
                <a:cs typeface="Arial"/>
                <a:sym typeface="Arial"/>
              </a:defRPr>
            </a:lvl8pPr>
            <a:lvl9pPr marL="0" lvl="8" indent="0" algn="l">
              <a:spcBef>
                <a:spcPts val="0"/>
              </a:spcBef>
              <a:buNone/>
              <a:defRPr sz="70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81" name="Google Shape;81;p11"/>
          <p:cNvSpPr txBox="1">
            <a:spLocks noGrp="1"/>
          </p:cNvSpPr>
          <p:nvPr>
            <p:ph type="ctrTitle"/>
          </p:nvPr>
        </p:nvSpPr>
        <p:spPr>
          <a:xfrm>
            <a:off x="1042416" y="1812207"/>
            <a:ext cx="5172000" cy="2031300"/>
          </a:xfrm>
          <a:prstGeom prst="rect">
            <a:avLst/>
          </a:prstGeom>
          <a:noFill/>
          <a:ln>
            <a:noFill/>
          </a:ln>
        </p:spPr>
        <p:txBody>
          <a:bodyPr spcFirstLastPara="1" wrap="square" lIns="182875" tIns="182875" rIns="182875" bIns="182875" anchor="ctr" anchorCtr="0">
            <a:spAutoFit/>
          </a:bodyPr>
          <a:lstStyle>
            <a:lvl1pPr lvl="0" algn="l">
              <a:lnSpc>
                <a:spcPct val="100000"/>
              </a:lnSpc>
              <a:spcBef>
                <a:spcPts val="0"/>
              </a:spcBef>
              <a:spcAft>
                <a:spcPts val="0"/>
              </a:spcAft>
              <a:buClr>
                <a:schemeClr val="lt2"/>
              </a:buClr>
              <a:buSzPts val="3600"/>
              <a:buFont typeface="Arial"/>
              <a:buNone/>
              <a:defRPr sz="3600" b="1">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82" name="Google Shape;82;p11"/>
          <p:cNvPicPr preferRelativeResize="0"/>
          <p:nvPr/>
        </p:nvPicPr>
        <p:blipFill rotWithShape="1">
          <a:blip r:embed="rId4">
            <a:alphaModFix/>
          </a:blip>
          <a:srcRect/>
          <a:stretch/>
        </p:blipFill>
        <p:spPr>
          <a:xfrm>
            <a:off x="10137908" y="6126775"/>
            <a:ext cx="1739351" cy="638925"/>
          </a:xfrm>
          <a:prstGeom prst="rect">
            <a:avLst/>
          </a:prstGeom>
          <a:noFill/>
          <a:ln>
            <a:noFill/>
          </a:ln>
        </p:spPr>
      </p:pic>
    </p:spTree>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riple divide - gradient 1">
  <p:cSld name="Triple divide - gradient 1">
    <p:bg>
      <p:bgPr>
        <a:solidFill>
          <a:schemeClr val="lt2"/>
        </a:solidFill>
        <a:effectLst/>
      </p:bgPr>
    </p:bg>
    <p:spTree>
      <p:nvGrpSpPr>
        <p:cNvPr id="1" name="Shape 83"/>
        <p:cNvGrpSpPr/>
        <p:nvPr/>
      </p:nvGrpSpPr>
      <p:grpSpPr>
        <a:xfrm>
          <a:off x="0" y="0"/>
          <a:ext cx="0" cy="0"/>
          <a:chOff x="0" y="0"/>
          <a:chExt cx="0" cy="0"/>
        </a:xfrm>
      </p:grpSpPr>
      <p:pic>
        <p:nvPicPr>
          <p:cNvPr id="84" name="Google Shape;84;p12"/>
          <p:cNvPicPr preferRelativeResize="0"/>
          <p:nvPr/>
        </p:nvPicPr>
        <p:blipFill rotWithShape="1">
          <a:blip r:embed="rId2">
            <a:alphaModFix/>
          </a:blip>
          <a:srcRect l="15012" t="20935" r="6387" b="390"/>
          <a:stretch/>
        </p:blipFill>
        <p:spPr>
          <a:xfrm>
            <a:off x="11575" y="0"/>
            <a:ext cx="12180427" cy="6858001"/>
          </a:xfrm>
          <a:prstGeom prst="rect">
            <a:avLst/>
          </a:prstGeom>
          <a:noFill/>
          <a:ln>
            <a:noFill/>
          </a:ln>
        </p:spPr>
      </p:pic>
      <p:sp>
        <p:nvSpPr>
          <p:cNvPr id="85" name="Google Shape;85;p12"/>
          <p:cNvSpPr txBox="1">
            <a:spLocks noGrp="1"/>
          </p:cNvSpPr>
          <p:nvPr>
            <p:ph type="ftr" idx="11"/>
          </p:nvPr>
        </p:nvSpPr>
        <p:spPr>
          <a:xfrm>
            <a:off x="1042416" y="6263640"/>
            <a:ext cx="1198200" cy="3651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457199" y="6263639"/>
            <a:ext cx="352200" cy="365700"/>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dk1"/>
                </a:solidFill>
                <a:latin typeface="Arial"/>
                <a:ea typeface="Arial"/>
                <a:cs typeface="Arial"/>
                <a:sym typeface="Arial"/>
              </a:defRPr>
            </a:lvl1pPr>
            <a:lvl2pPr marL="0" lvl="1" indent="0" algn="l">
              <a:spcBef>
                <a:spcPts val="0"/>
              </a:spcBef>
              <a:buNone/>
              <a:defRPr sz="700" b="0" i="0" u="none" strike="noStrike" cap="none">
                <a:solidFill>
                  <a:schemeClr val="dk1"/>
                </a:solidFill>
                <a:latin typeface="Arial"/>
                <a:ea typeface="Arial"/>
                <a:cs typeface="Arial"/>
                <a:sym typeface="Arial"/>
              </a:defRPr>
            </a:lvl2pPr>
            <a:lvl3pPr marL="0" lvl="2" indent="0" algn="l">
              <a:spcBef>
                <a:spcPts val="0"/>
              </a:spcBef>
              <a:buNone/>
              <a:defRPr sz="700" b="0" i="0" u="none" strike="noStrike" cap="none">
                <a:solidFill>
                  <a:schemeClr val="dk1"/>
                </a:solidFill>
                <a:latin typeface="Arial"/>
                <a:ea typeface="Arial"/>
                <a:cs typeface="Arial"/>
                <a:sym typeface="Arial"/>
              </a:defRPr>
            </a:lvl3pPr>
            <a:lvl4pPr marL="0" lvl="3" indent="0" algn="l">
              <a:spcBef>
                <a:spcPts val="0"/>
              </a:spcBef>
              <a:buNone/>
              <a:defRPr sz="700" b="0" i="0" u="none" strike="noStrike" cap="none">
                <a:solidFill>
                  <a:schemeClr val="dk1"/>
                </a:solidFill>
                <a:latin typeface="Arial"/>
                <a:ea typeface="Arial"/>
                <a:cs typeface="Arial"/>
                <a:sym typeface="Arial"/>
              </a:defRPr>
            </a:lvl4pPr>
            <a:lvl5pPr marL="0" lvl="4" indent="0" algn="l">
              <a:spcBef>
                <a:spcPts val="0"/>
              </a:spcBef>
              <a:buNone/>
              <a:defRPr sz="700" b="0" i="0" u="none" strike="noStrike" cap="none">
                <a:solidFill>
                  <a:schemeClr val="dk1"/>
                </a:solidFill>
                <a:latin typeface="Arial"/>
                <a:ea typeface="Arial"/>
                <a:cs typeface="Arial"/>
                <a:sym typeface="Arial"/>
              </a:defRPr>
            </a:lvl5pPr>
            <a:lvl6pPr marL="0" lvl="5" indent="0" algn="l">
              <a:spcBef>
                <a:spcPts val="0"/>
              </a:spcBef>
              <a:buNone/>
              <a:defRPr sz="700" b="0" i="0" u="none" strike="noStrike" cap="none">
                <a:solidFill>
                  <a:schemeClr val="dk1"/>
                </a:solidFill>
                <a:latin typeface="Arial"/>
                <a:ea typeface="Arial"/>
                <a:cs typeface="Arial"/>
                <a:sym typeface="Arial"/>
              </a:defRPr>
            </a:lvl6pPr>
            <a:lvl7pPr marL="0" lvl="6" indent="0" algn="l">
              <a:spcBef>
                <a:spcPts val="0"/>
              </a:spcBef>
              <a:buNone/>
              <a:defRPr sz="700" b="0" i="0" u="none" strike="noStrike" cap="none">
                <a:solidFill>
                  <a:schemeClr val="dk1"/>
                </a:solidFill>
                <a:latin typeface="Arial"/>
                <a:ea typeface="Arial"/>
                <a:cs typeface="Arial"/>
                <a:sym typeface="Arial"/>
              </a:defRPr>
            </a:lvl7pPr>
            <a:lvl8pPr marL="0" lvl="7" indent="0" algn="l">
              <a:spcBef>
                <a:spcPts val="0"/>
              </a:spcBef>
              <a:buNone/>
              <a:defRPr sz="700" b="0" i="0" u="none" strike="noStrike" cap="none">
                <a:solidFill>
                  <a:schemeClr val="dk1"/>
                </a:solidFill>
                <a:latin typeface="Arial"/>
                <a:ea typeface="Arial"/>
                <a:cs typeface="Arial"/>
                <a:sym typeface="Arial"/>
              </a:defRPr>
            </a:lvl8pPr>
            <a:lvl9pPr marL="0" lvl="8" indent="0" algn="l">
              <a:spcBef>
                <a:spcPts val="0"/>
              </a:spcBef>
              <a:buNone/>
              <a:defRPr sz="7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87" name="Google Shape;87;p12"/>
          <p:cNvSpPr txBox="1">
            <a:spLocks noGrp="1"/>
          </p:cNvSpPr>
          <p:nvPr>
            <p:ph type="ctrTitle"/>
          </p:nvPr>
        </p:nvSpPr>
        <p:spPr>
          <a:xfrm>
            <a:off x="1042416" y="1812207"/>
            <a:ext cx="5172000" cy="2031300"/>
          </a:xfrm>
          <a:prstGeom prst="rect">
            <a:avLst/>
          </a:prstGeom>
          <a:noFill/>
          <a:ln>
            <a:noFill/>
          </a:ln>
        </p:spPr>
        <p:txBody>
          <a:bodyPr spcFirstLastPara="1" wrap="square" lIns="182875" tIns="182875" rIns="182875" bIns="182875" anchor="ctr" anchorCtr="0">
            <a:spAutoFit/>
          </a:bodyPr>
          <a:lstStyle>
            <a:lvl1pPr lvl="0" algn="l" rtl="0">
              <a:lnSpc>
                <a:spcPct val="100000"/>
              </a:lnSpc>
              <a:spcBef>
                <a:spcPts val="0"/>
              </a:spcBef>
              <a:spcAft>
                <a:spcPts val="0"/>
              </a:spcAft>
              <a:buSzPts val="3600"/>
              <a:buFont typeface="Arial"/>
              <a:buNone/>
              <a:defRPr sz="3600" b="1"/>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pic>
        <p:nvPicPr>
          <p:cNvPr id="88" name="Google Shape;88;p12"/>
          <p:cNvPicPr preferRelativeResize="0"/>
          <p:nvPr/>
        </p:nvPicPr>
        <p:blipFill rotWithShape="1">
          <a:blip r:embed="rId3">
            <a:alphaModFix/>
          </a:blip>
          <a:srcRect/>
          <a:stretch/>
        </p:blipFill>
        <p:spPr>
          <a:xfrm>
            <a:off x="10137908" y="6126775"/>
            <a:ext cx="1739351" cy="63892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riple divide - gradient 2">
  <p:cSld name="Triple divide - gradient 2">
    <p:bg>
      <p:bgPr>
        <a:solidFill>
          <a:schemeClr val="lt2"/>
        </a:solidFill>
        <a:effectLst/>
      </p:bgPr>
    </p:bg>
    <p:spTree>
      <p:nvGrpSpPr>
        <p:cNvPr id="1" name="Shape 89"/>
        <p:cNvGrpSpPr/>
        <p:nvPr/>
      </p:nvGrpSpPr>
      <p:grpSpPr>
        <a:xfrm>
          <a:off x="0" y="0"/>
          <a:ext cx="0" cy="0"/>
          <a:chOff x="0" y="0"/>
          <a:chExt cx="0" cy="0"/>
        </a:xfrm>
      </p:grpSpPr>
      <p:pic>
        <p:nvPicPr>
          <p:cNvPr id="90" name="Google Shape;90;p13"/>
          <p:cNvPicPr preferRelativeResize="0"/>
          <p:nvPr/>
        </p:nvPicPr>
        <p:blipFill rotWithShape="1">
          <a:blip r:embed="rId2">
            <a:alphaModFix/>
          </a:blip>
          <a:srcRect l="14690" t="21108" r="6420"/>
          <a:stretch/>
        </p:blipFill>
        <p:spPr>
          <a:xfrm>
            <a:off x="0" y="0"/>
            <a:ext cx="12191999" cy="6858001"/>
          </a:xfrm>
          <a:prstGeom prst="rect">
            <a:avLst/>
          </a:prstGeom>
          <a:noFill/>
          <a:ln>
            <a:noFill/>
          </a:ln>
        </p:spPr>
      </p:pic>
      <p:sp>
        <p:nvSpPr>
          <p:cNvPr id="91" name="Google Shape;91;p13"/>
          <p:cNvSpPr txBox="1">
            <a:spLocks noGrp="1"/>
          </p:cNvSpPr>
          <p:nvPr>
            <p:ph type="ftr" idx="11"/>
          </p:nvPr>
        </p:nvSpPr>
        <p:spPr>
          <a:xfrm>
            <a:off x="1042416" y="6263640"/>
            <a:ext cx="1198200" cy="3651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3"/>
          <p:cNvSpPr txBox="1">
            <a:spLocks noGrp="1"/>
          </p:cNvSpPr>
          <p:nvPr>
            <p:ph type="sldNum" idx="12"/>
          </p:nvPr>
        </p:nvSpPr>
        <p:spPr>
          <a:xfrm>
            <a:off x="457199" y="6263639"/>
            <a:ext cx="352200" cy="365700"/>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dk1"/>
                </a:solidFill>
                <a:latin typeface="Arial"/>
                <a:ea typeface="Arial"/>
                <a:cs typeface="Arial"/>
                <a:sym typeface="Arial"/>
              </a:defRPr>
            </a:lvl1pPr>
            <a:lvl2pPr marL="0" lvl="1" indent="0" algn="l">
              <a:spcBef>
                <a:spcPts val="0"/>
              </a:spcBef>
              <a:buNone/>
              <a:defRPr sz="700" b="0" i="0" u="none" strike="noStrike" cap="none">
                <a:solidFill>
                  <a:schemeClr val="dk1"/>
                </a:solidFill>
                <a:latin typeface="Arial"/>
                <a:ea typeface="Arial"/>
                <a:cs typeface="Arial"/>
                <a:sym typeface="Arial"/>
              </a:defRPr>
            </a:lvl2pPr>
            <a:lvl3pPr marL="0" lvl="2" indent="0" algn="l">
              <a:spcBef>
                <a:spcPts val="0"/>
              </a:spcBef>
              <a:buNone/>
              <a:defRPr sz="700" b="0" i="0" u="none" strike="noStrike" cap="none">
                <a:solidFill>
                  <a:schemeClr val="dk1"/>
                </a:solidFill>
                <a:latin typeface="Arial"/>
                <a:ea typeface="Arial"/>
                <a:cs typeface="Arial"/>
                <a:sym typeface="Arial"/>
              </a:defRPr>
            </a:lvl3pPr>
            <a:lvl4pPr marL="0" lvl="3" indent="0" algn="l">
              <a:spcBef>
                <a:spcPts val="0"/>
              </a:spcBef>
              <a:buNone/>
              <a:defRPr sz="700" b="0" i="0" u="none" strike="noStrike" cap="none">
                <a:solidFill>
                  <a:schemeClr val="dk1"/>
                </a:solidFill>
                <a:latin typeface="Arial"/>
                <a:ea typeface="Arial"/>
                <a:cs typeface="Arial"/>
                <a:sym typeface="Arial"/>
              </a:defRPr>
            </a:lvl4pPr>
            <a:lvl5pPr marL="0" lvl="4" indent="0" algn="l">
              <a:spcBef>
                <a:spcPts val="0"/>
              </a:spcBef>
              <a:buNone/>
              <a:defRPr sz="700" b="0" i="0" u="none" strike="noStrike" cap="none">
                <a:solidFill>
                  <a:schemeClr val="dk1"/>
                </a:solidFill>
                <a:latin typeface="Arial"/>
                <a:ea typeface="Arial"/>
                <a:cs typeface="Arial"/>
                <a:sym typeface="Arial"/>
              </a:defRPr>
            </a:lvl5pPr>
            <a:lvl6pPr marL="0" lvl="5" indent="0" algn="l">
              <a:spcBef>
                <a:spcPts val="0"/>
              </a:spcBef>
              <a:buNone/>
              <a:defRPr sz="700" b="0" i="0" u="none" strike="noStrike" cap="none">
                <a:solidFill>
                  <a:schemeClr val="dk1"/>
                </a:solidFill>
                <a:latin typeface="Arial"/>
                <a:ea typeface="Arial"/>
                <a:cs typeface="Arial"/>
                <a:sym typeface="Arial"/>
              </a:defRPr>
            </a:lvl6pPr>
            <a:lvl7pPr marL="0" lvl="6" indent="0" algn="l">
              <a:spcBef>
                <a:spcPts val="0"/>
              </a:spcBef>
              <a:buNone/>
              <a:defRPr sz="700" b="0" i="0" u="none" strike="noStrike" cap="none">
                <a:solidFill>
                  <a:schemeClr val="dk1"/>
                </a:solidFill>
                <a:latin typeface="Arial"/>
                <a:ea typeface="Arial"/>
                <a:cs typeface="Arial"/>
                <a:sym typeface="Arial"/>
              </a:defRPr>
            </a:lvl7pPr>
            <a:lvl8pPr marL="0" lvl="7" indent="0" algn="l">
              <a:spcBef>
                <a:spcPts val="0"/>
              </a:spcBef>
              <a:buNone/>
              <a:defRPr sz="700" b="0" i="0" u="none" strike="noStrike" cap="none">
                <a:solidFill>
                  <a:schemeClr val="dk1"/>
                </a:solidFill>
                <a:latin typeface="Arial"/>
                <a:ea typeface="Arial"/>
                <a:cs typeface="Arial"/>
                <a:sym typeface="Arial"/>
              </a:defRPr>
            </a:lvl8pPr>
            <a:lvl9pPr marL="0" lvl="8" indent="0" algn="l">
              <a:spcBef>
                <a:spcPts val="0"/>
              </a:spcBef>
              <a:buNone/>
              <a:defRPr sz="7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93" name="Google Shape;93;p13"/>
          <p:cNvPicPr preferRelativeResize="0"/>
          <p:nvPr/>
        </p:nvPicPr>
        <p:blipFill rotWithShape="1">
          <a:blip r:embed="rId3">
            <a:alphaModFix/>
          </a:blip>
          <a:srcRect/>
          <a:stretch/>
        </p:blipFill>
        <p:spPr>
          <a:xfrm>
            <a:off x="10137908" y="6126775"/>
            <a:ext cx="1739351" cy="6389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riple divide - gradient 3">
  <p:cSld name="Triple divide - gradient 3">
    <p:bg>
      <p:bgPr>
        <a:solidFill>
          <a:schemeClr val="lt2"/>
        </a:solidFill>
        <a:effectLst/>
      </p:bgPr>
    </p:bg>
    <p:spTree>
      <p:nvGrpSpPr>
        <p:cNvPr id="1" name="Shape 94"/>
        <p:cNvGrpSpPr/>
        <p:nvPr/>
      </p:nvGrpSpPr>
      <p:grpSpPr>
        <a:xfrm>
          <a:off x="0" y="0"/>
          <a:ext cx="0" cy="0"/>
          <a:chOff x="0" y="0"/>
          <a:chExt cx="0" cy="0"/>
        </a:xfrm>
      </p:grpSpPr>
      <p:pic>
        <p:nvPicPr>
          <p:cNvPr id="95" name="Google Shape;95;p14"/>
          <p:cNvPicPr preferRelativeResize="0"/>
          <p:nvPr/>
        </p:nvPicPr>
        <p:blipFill rotWithShape="1">
          <a:blip r:embed="rId2">
            <a:alphaModFix/>
          </a:blip>
          <a:srcRect l="16053" t="22108" r="6544" b="-1"/>
          <a:stretch/>
        </p:blipFill>
        <p:spPr>
          <a:xfrm>
            <a:off x="11575" y="0"/>
            <a:ext cx="12191999" cy="6872466"/>
          </a:xfrm>
          <a:prstGeom prst="rect">
            <a:avLst/>
          </a:prstGeom>
          <a:noFill/>
          <a:ln>
            <a:noFill/>
          </a:ln>
        </p:spPr>
      </p:pic>
      <p:sp>
        <p:nvSpPr>
          <p:cNvPr id="96" name="Google Shape;96;p14"/>
          <p:cNvSpPr txBox="1">
            <a:spLocks noGrp="1"/>
          </p:cNvSpPr>
          <p:nvPr>
            <p:ph type="ftr" idx="11"/>
          </p:nvPr>
        </p:nvSpPr>
        <p:spPr>
          <a:xfrm>
            <a:off x="1042416" y="6263640"/>
            <a:ext cx="1198200" cy="3651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4"/>
          <p:cNvSpPr txBox="1">
            <a:spLocks noGrp="1"/>
          </p:cNvSpPr>
          <p:nvPr>
            <p:ph type="sldNum" idx="12"/>
          </p:nvPr>
        </p:nvSpPr>
        <p:spPr>
          <a:xfrm>
            <a:off x="457199" y="6263639"/>
            <a:ext cx="352200" cy="365700"/>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dk1"/>
                </a:solidFill>
                <a:latin typeface="Arial"/>
                <a:ea typeface="Arial"/>
                <a:cs typeface="Arial"/>
                <a:sym typeface="Arial"/>
              </a:defRPr>
            </a:lvl1pPr>
            <a:lvl2pPr marL="0" lvl="1" indent="0" algn="l">
              <a:spcBef>
                <a:spcPts val="0"/>
              </a:spcBef>
              <a:buNone/>
              <a:defRPr sz="700" b="0" i="0" u="none" strike="noStrike" cap="none">
                <a:solidFill>
                  <a:schemeClr val="dk1"/>
                </a:solidFill>
                <a:latin typeface="Arial"/>
                <a:ea typeface="Arial"/>
                <a:cs typeface="Arial"/>
                <a:sym typeface="Arial"/>
              </a:defRPr>
            </a:lvl2pPr>
            <a:lvl3pPr marL="0" lvl="2" indent="0" algn="l">
              <a:spcBef>
                <a:spcPts val="0"/>
              </a:spcBef>
              <a:buNone/>
              <a:defRPr sz="700" b="0" i="0" u="none" strike="noStrike" cap="none">
                <a:solidFill>
                  <a:schemeClr val="dk1"/>
                </a:solidFill>
                <a:latin typeface="Arial"/>
                <a:ea typeface="Arial"/>
                <a:cs typeface="Arial"/>
                <a:sym typeface="Arial"/>
              </a:defRPr>
            </a:lvl3pPr>
            <a:lvl4pPr marL="0" lvl="3" indent="0" algn="l">
              <a:spcBef>
                <a:spcPts val="0"/>
              </a:spcBef>
              <a:buNone/>
              <a:defRPr sz="700" b="0" i="0" u="none" strike="noStrike" cap="none">
                <a:solidFill>
                  <a:schemeClr val="dk1"/>
                </a:solidFill>
                <a:latin typeface="Arial"/>
                <a:ea typeface="Arial"/>
                <a:cs typeface="Arial"/>
                <a:sym typeface="Arial"/>
              </a:defRPr>
            </a:lvl4pPr>
            <a:lvl5pPr marL="0" lvl="4" indent="0" algn="l">
              <a:spcBef>
                <a:spcPts val="0"/>
              </a:spcBef>
              <a:buNone/>
              <a:defRPr sz="700" b="0" i="0" u="none" strike="noStrike" cap="none">
                <a:solidFill>
                  <a:schemeClr val="dk1"/>
                </a:solidFill>
                <a:latin typeface="Arial"/>
                <a:ea typeface="Arial"/>
                <a:cs typeface="Arial"/>
                <a:sym typeface="Arial"/>
              </a:defRPr>
            </a:lvl5pPr>
            <a:lvl6pPr marL="0" lvl="5" indent="0" algn="l">
              <a:spcBef>
                <a:spcPts val="0"/>
              </a:spcBef>
              <a:buNone/>
              <a:defRPr sz="700" b="0" i="0" u="none" strike="noStrike" cap="none">
                <a:solidFill>
                  <a:schemeClr val="dk1"/>
                </a:solidFill>
                <a:latin typeface="Arial"/>
                <a:ea typeface="Arial"/>
                <a:cs typeface="Arial"/>
                <a:sym typeface="Arial"/>
              </a:defRPr>
            </a:lvl6pPr>
            <a:lvl7pPr marL="0" lvl="6" indent="0" algn="l">
              <a:spcBef>
                <a:spcPts val="0"/>
              </a:spcBef>
              <a:buNone/>
              <a:defRPr sz="700" b="0" i="0" u="none" strike="noStrike" cap="none">
                <a:solidFill>
                  <a:schemeClr val="dk1"/>
                </a:solidFill>
                <a:latin typeface="Arial"/>
                <a:ea typeface="Arial"/>
                <a:cs typeface="Arial"/>
                <a:sym typeface="Arial"/>
              </a:defRPr>
            </a:lvl7pPr>
            <a:lvl8pPr marL="0" lvl="7" indent="0" algn="l">
              <a:spcBef>
                <a:spcPts val="0"/>
              </a:spcBef>
              <a:buNone/>
              <a:defRPr sz="700" b="0" i="0" u="none" strike="noStrike" cap="none">
                <a:solidFill>
                  <a:schemeClr val="dk1"/>
                </a:solidFill>
                <a:latin typeface="Arial"/>
                <a:ea typeface="Arial"/>
                <a:cs typeface="Arial"/>
                <a:sym typeface="Arial"/>
              </a:defRPr>
            </a:lvl8pPr>
            <a:lvl9pPr marL="0" lvl="8" indent="0" algn="l">
              <a:spcBef>
                <a:spcPts val="0"/>
              </a:spcBef>
              <a:buNone/>
              <a:defRPr sz="7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98" name="Google Shape;98;p14"/>
          <p:cNvPicPr preferRelativeResize="0"/>
          <p:nvPr/>
        </p:nvPicPr>
        <p:blipFill rotWithShape="1">
          <a:blip r:embed="rId3">
            <a:alphaModFix/>
          </a:blip>
          <a:srcRect/>
          <a:stretch/>
        </p:blipFill>
        <p:spPr>
          <a:xfrm>
            <a:off x="10137908" y="6126775"/>
            <a:ext cx="1739351" cy="6389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uper head, sub head, footnote - light">
  <p:cSld name="Super head, sub head, footnote - light">
    <p:spTree>
      <p:nvGrpSpPr>
        <p:cNvPr id="1" name="Shape 99"/>
        <p:cNvGrpSpPr/>
        <p:nvPr/>
      </p:nvGrpSpPr>
      <p:grpSpPr>
        <a:xfrm>
          <a:off x="0" y="0"/>
          <a:ext cx="0" cy="0"/>
          <a:chOff x="0" y="0"/>
          <a:chExt cx="0" cy="0"/>
        </a:xfrm>
      </p:grpSpPr>
      <p:sp>
        <p:nvSpPr>
          <p:cNvPr id="100" name="Google Shape;100;p15"/>
          <p:cNvSpPr txBox="1">
            <a:spLocks noGrp="1"/>
          </p:cNvSpPr>
          <p:nvPr>
            <p:ph type="body" idx="1"/>
          </p:nvPr>
        </p:nvSpPr>
        <p:spPr>
          <a:xfrm>
            <a:off x="457200" y="1524003"/>
            <a:ext cx="10807800" cy="4191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800"/>
              <a:buNone/>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 name="Google Shape;101;p15"/>
          <p:cNvSpPr txBox="1">
            <a:spLocks noGrp="1"/>
          </p:cNvSpPr>
          <p:nvPr>
            <p:ph type="title"/>
          </p:nvPr>
        </p:nvSpPr>
        <p:spPr>
          <a:xfrm>
            <a:off x="457198" y="557784"/>
            <a:ext cx="10808100" cy="3078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2400"/>
              <a:buFont typeface="Arial"/>
              <a:buNone/>
              <a:defRPr sz="2400" b="1">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5"/>
          <p:cNvSpPr txBox="1">
            <a:spLocks noGrp="1"/>
          </p:cNvSpPr>
          <p:nvPr>
            <p:ph type="body" idx="2"/>
          </p:nvPr>
        </p:nvSpPr>
        <p:spPr>
          <a:xfrm>
            <a:off x="457200" y="992028"/>
            <a:ext cx="10808100" cy="4611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accent3"/>
              </a:buClr>
              <a:buSzPts val="1800"/>
              <a:buNone/>
              <a:defRPr sz="1800" b="0">
                <a:solidFill>
                  <a:schemeClr val="accent3"/>
                </a:solidFill>
              </a:defRPr>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3" name="Google Shape;103;p15"/>
          <p:cNvSpPr txBox="1">
            <a:spLocks noGrp="1"/>
          </p:cNvSpPr>
          <p:nvPr>
            <p:ph type="body" idx="3"/>
          </p:nvPr>
        </p:nvSpPr>
        <p:spPr>
          <a:xfrm>
            <a:off x="457201" y="5876091"/>
            <a:ext cx="10808100" cy="3498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1000"/>
              </a:spcBef>
              <a:spcAft>
                <a:spcPts val="0"/>
              </a:spcAft>
              <a:buClr>
                <a:srgbClr val="7F7F7F"/>
              </a:buClr>
              <a:buSzPts val="800"/>
              <a:buNone/>
              <a:defRPr sz="800">
                <a:solidFill>
                  <a:srgbClr val="7F7F7F"/>
                </a:solidFill>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 name="Google Shape;104;p15"/>
          <p:cNvSpPr txBox="1">
            <a:spLocks noGrp="1"/>
          </p:cNvSpPr>
          <p:nvPr>
            <p:ph type="ftr" idx="11"/>
          </p:nvPr>
        </p:nvSpPr>
        <p:spPr>
          <a:xfrm>
            <a:off x="1042416" y="6438349"/>
            <a:ext cx="1198200" cy="1905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7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15"/>
          <p:cNvSpPr txBox="1">
            <a:spLocks noGrp="1"/>
          </p:cNvSpPr>
          <p:nvPr>
            <p:ph type="sldNum" idx="12"/>
          </p:nvPr>
        </p:nvSpPr>
        <p:spPr>
          <a:xfrm>
            <a:off x="457199" y="6438651"/>
            <a:ext cx="352200" cy="190800"/>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dk1"/>
                </a:solidFill>
                <a:latin typeface="Arial"/>
                <a:ea typeface="Arial"/>
                <a:cs typeface="Arial"/>
                <a:sym typeface="Arial"/>
              </a:defRPr>
            </a:lvl1pPr>
            <a:lvl2pPr marL="0" lvl="1" indent="0" algn="l">
              <a:spcBef>
                <a:spcPts val="0"/>
              </a:spcBef>
              <a:buNone/>
              <a:defRPr sz="700" b="0" i="0" u="none" strike="noStrike" cap="none">
                <a:solidFill>
                  <a:schemeClr val="dk1"/>
                </a:solidFill>
                <a:latin typeface="Arial"/>
                <a:ea typeface="Arial"/>
                <a:cs typeface="Arial"/>
                <a:sym typeface="Arial"/>
              </a:defRPr>
            </a:lvl2pPr>
            <a:lvl3pPr marL="0" lvl="2" indent="0" algn="l">
              <a:spcBef>
                <a:spcPts val="0"/>
              </a:spcBef>
              <a:buNone/>
              <a:defRPr sz="700" b="0" i="0" u="none" strike="noStrike" cap="none">
                <a:solidFill>
                  <a:schemeClr val="dk1"/>
                </a:solidFill>
                <a:latin typeface="Arial"/>
                <a:ea typeface="Arial"/>
                <a:cs typeface="Arial"/>
                <a:sym typeface="Arial"/>
              </a:defRPr>
            </a:lvl3pPr>
            <a:lvl4pPr marL="0" lvl="3" indent="0" algn="l">
              <a:spcBef>
                <a:spcPts val="0"/>
              </a:spcBef>
              <a:buNone/>
              <a:defRPr sz="700" b="0" i="0" u="none" strike="noStrike" cap="none">
                <a:solidFill>
                  <a:schemeClr val="dk1"/>
                </a:solidFill>
                <a:latin typeface="Arial"/>
                <a:ea typeface="Arial"/>
                <a:cs typeface="Arial"/>
                <a:sym typeface="Arial"/>
              </a:defRPr>
            </a:lvl4pPr>
            <a:lvl5pPr marL="0" lvl="4" indent="0" algn="l">
              <a:spcBef>
                <a:spcPts val="0"/>
              </a:spcBef>
              <a:buNone/>
              <a:defRPr sz="700" b="0" i="0" u="none" strike="noStrike" cap="none">
                <a:solidFill>
                  <a:schemeClr val="dk1"/>
                </a:solidFill>
                <a:latin typeface="Arial"/>
                <a:ea typeface="Arial"/>
                <a:cs typeface="Arial"/>
                <a:sym typeface="Arial"/>
              </a:defRPr>
            </a:lvl5pPr>
            <a:lvl6pPr marL="0" lvl="5" indent="0" algn="l">
              <a:spcBef>
                <a:spcPts val="0"/>
              </a:spcBef>
              <a:buNone/>
              <a:defRPr sz="700" b="0" i="0" u="none" strike="noStrike" cap="none">
                <a:solidFill>
                  <a:schemeClr val="dk1"/>
                </a:solidFill>
                <a:latin typeface="Arial"/>
                <a:ea typeface="Arial"/>
                <a:cs typeface="Arial"/>
                <a:sym typeface="Arial"/>
              </a:defRPr>
            </a:lvl6pPr>
            <a:lvl7pPr marL="0" lvl="6" indent="0" algn="l">
              <a:spcBef>
                <a:spcPts val="0"/>
              </a:spcBef>
              <a:buNone/>
              <a:defRPr sz="700" b="0" i="0" u="none" strike="noStrike" cap="none">
                <a:solidFill>
                  <a:schemeClr val="dk1"/>
                </a:solidFill>
                <a:latin typeface="Arial"/>
                <a:ea typeface="Arial"/>
                <a:cs typeface="Arial"/>
                <a:sym typeface="Arial"/>
              </a:defRPr>
            </a:lvl7pPr>
            <a:lvl8pPr marL="0" lvl="7" indent="0" algn="l">
              <a:spcBef>
                <a:spcPts val="0"/>
              </a:spcBef>
              <a:buNone/>
              <a:defRPr sz="700" b="0" i="0" u="none" strike="noStrike" cap="none">
                <a:solidFill>
                  <a:schemeClr val="dk1"/>
                </a:solidFill>
                <a:latin typeface="Arial"/>
                <a:ea typeface="Arial"/>
                <a:cs typeface="Arial"/>
                <a:sym typeface="Arial"/>
              </a:defRPr>
            </a:lvl8pPr>
            <a:lvl9pPr marL="0" lvl="8" indent="0" algn="l">
              <a:spcBef>
                <a:spcPts val="0"/>
              </a:spcBef>
              <a:buNone/>
              <a:defRPr sz="7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106" name="Google Shape;106;p15"/>
          <p:cNvSpPr txBox="1">
            <a:spLocks noGrp="1"/>
          </p:cNvSpPr>
          <p:nvPr>
            <p:ph type="body" idx="4"/>
          </p:nvPr>
        </p:nvSpPr>
        <p:spPr>
          <a:xfrm>
            <a:off x="457200" y="310896"/>
            <a:ext cx="10820400" cy="228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accent3"/>
              </a:buClr>
              <a:buSzPts val="1050"/>
              <a:buNone/>
              <a:defRPr sz="1050" b="0">
                <a:solidFill>
                  <a:schemeClr val="accent3"/>
                </a:solidFill>
              </a:defRPr>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pic>
        <p:nvPicPr>
          <p:cNvPr id="107" name="Google Shape;107;p15"/>
          <p:cNvPicPr preferRelativeResize="0"/>
          <p:nvPr/>
        </p:nvPicPr>
        <p:blipFill rotWithShape="1">
          <a:blip r:embed="rId2">
            <a:alphaModFix/>
          </a:blip>
          <a:srcRect/>
          <a:stretch/>
        </p:blipFill>
        <p:spPr>
          <a:xfrm>
            <a:off x="10137908" y="6126775"/>
            <a:ext cx="1739351" cy="63892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569">
          <p15:clr>
            <a:srgbClr val="FBAE40"/>
          </p15:clr>
        </p15:guide>
        <p15:guide id="2" orient="horz" pos="960">
          <p15:clr>
            <a:srgbClr val="FBAE40"/>
          </p15:clr>
        </p15:guide>
        <p15:guide id="3" pos="710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lumn - light">
  <p:cSld name="Two column - light">
    <p:spTree>
      <p:nvGrpSpPr>
        <p:cNvPr id="1" name="Shape 108"/>
        <p:cNvGrpSpPr/>
        <p:nvPr/>
      </p:nvGrpSpPr>
      <p:grpSpPr>
        <a:xfrm>
          <a:off x="0" y="0"/>
          <a:ext cx="0" cy="0"/>
          <a:chOff x="0" y="0"/>
          <a:chExt cx="0" cy="0"/>
        </a:xfrm>
      </p:grpSpPr>
      <p:sp>
        <p:nvSpPr>
          <p:cNvPr id="109" name="Google Shape;109;p16"/>
          <p:cNvSpPr txBox="1">
            <a:spLocks noGrp="1"/>
          </p:cNvSpPr>
          <p:nvPr>
            <p:ph type="body" idx="1"/>
          </p:nvPr>
        </p:nvSpPr>
        <p:spPr>
          <a:xfrm>
            <a:off x="457201" y="5876091"/>
            <a:ext cx="10808100" cy="3498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1000"/>
              </a:spcBef>
              <a:spcAft>
                <a:spcPts val="0"/>
              </a:spcAft>
              <a:buClr>
                <a:srgbClr val="7F7F7F"/>
              </a:buClr>
              <a:buSzPts val="800"/>
              <a:buNone/>
              <a:defRPr sz="800">
                <a:solidFill>
                  <a:srgbClr val="7F7F7F"/>
                </a:solidFill>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 name="Google Shape;110;p16"/>
          <p:cNvSpPr txBox="1">
            <a:spLocks noGrp="1"/>
          </p:cNvSpPr>
          <p:nvPr>
            <p:ph type="ftr" idx="11"/>
          </p:nvPr>
        </p:nvSpPr>
        <p:spPr>
          <a:xfrm>
            <a:off x="1042416" y="6438349"/>
            <a:ext cx="1198200" cy="1905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7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16"/>
          <p:cNvSpPr txBox="1">
            <a:spLocks noGrp="1"/>
          </p:cNvSpPr>
          <p:nvPr>
            <p:ph type="sldNum" idx="12"/>
          </p:nvPr>
        </p:nvSpPr>
        <p:spPr>
          <a:xfrm>
            <a:off x="457199" y="6438651"/>
            <a:ext cx="352200" cy="190800"/>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dk1"/>
                </a:solidFill>
                <a:latin typeface="Arial"/>
                <a:ea typeface="Arial"/>
                <a:cs typeface="Arial"/>
                <a:sym typeface="Arial"/>
              </a:defRPr>
            </a:lvl1pPr>
            <a:lvl2pPr marL="0" lvl="1" indent="0" algn="l">
              <a:spcBef>
                <a:spcPts val="0"/>
              </a:spcBef>
              <a:buNone/>
              <a:defRPr sz="700" b="0" i="0" u="none" strike="noStrike" cap="none">
                <a:solidFill>
                  <a:schemeClr val="dk1"/>
                </a:solidFill>
                <a:latin typeface="Arial"/>
                <a:ea typeface="Arial"/>
                <a:cs typeface="Arial"/>
                <a:sym typeface="Arial"/>
              </a:defRPr>
            </a:lvl2pPr>
            <a:lvl3pPr marL="0" lvl="2" indent="0" algn="l">
              <a:spcBef>
                <a:spcPts val="0"/>
              </a:spcBef>
              <a:buNone/>
              <a:defRPr sz="700" b="0" i="0" u="none" strike="noStrike" cap="none">
                <a:solidFill>
                  <a:schemeClr val="dk1"/>
                </a:solidFill>
                <a:latin typeface="Arial"/>
                <a:ea typeface="Arial"/>
                <a:cs typeface="Arial"/>
                <a:sym typeface="Arial"/>
              </a:defRPr>
            </a:lvl3pPr>
            <a:lvl4pPr marL="0" lvl="3" indent="0" algn="l">
              <a:spcBef>
                <a:spcPts val="0"/>
              </a:spcBef>
              <a:buNone/>
              <a:defRPr sz="700" b="0" i="0" u="none" strike="noStrike" cap="none">
                <a:solidFill>
                  <a:schemeClr val="dk1"/>
                </a:solidFill>
                <a:latin typeface="Arial"/>
                <a:ea typeface="Arial"/>
                <a:cs typeface="Arial"/>
                <a:sym typeface="Arial"/>
              </a:defRPr>
            </a:lvl4pPr>
            <a:lvl5pPr marL="0" lvl="4" indent="0" algn="l">
              <a:spcBef>
                <a:spcPts val="0"/>
              </a:spcBef>
              <a:buNone/>
              <a:defRPr sz="700" b="0" i="0" u="none" strike="noStrike" cap="none">
                <a:solidFill>
                  <a:schemeClr val="dk1"/>
                </a:solidFill>
                <a:latin typeface="Arial"/>
                <a:ea typeface="Arial"/>
                <a:cs typeface="Arial"/>
                <a:sym typeface="Arial"/>
              </a:defRPr>
            </a:lvl5pPr>
            <a:lvl6pPr marL="0" lvl="5" indent="0" algn="l">
              <a:spcBef>
                <a:spcPts val="0"/>
              </a:spcBef>
              <a:buNone/>
              <a:defRPr sz="700" b="0" i="0" u="none" strike="noStrike" cap="none">
                <a:solidFill>
                  <a:schemeClr val="dk1"/>
                </a:solidFill>
                <a:latin typeface="Arial"/>
                <a:ea typeface="Arial"/>
                <a:cs typeface="Arial"/>
                <a:sym typeface="Arial"/>
              </a:defRPr>
            </a:lvl6pPr>
            <a:lvl7pPr marL="0" lvl="6" indent="0" algn="l">
              <a:spcBef>
                <a:spcPts val="0"/>
              </a:spcBef>
              <a:buNone/>
              <a:defRPr sz="700" b="0" i="0" u="none" strike="noStrike" cap="none">
                <a:solidFill>
                  <a:schemeClr val="dk1"/>
                </a:solidFill>
                <a:latin typeface="Arial"/>
                <a:ea typeface="Arial"/>
                <a:cs typeface="Arial"/>
                <a:sym typeface="Arial"/>
              </a:defRPr>
            </a:lvl7pPr>
            <a:lvl8pPr marL="0" lvl="7" indent="0" algn="l">
              <a:spcBef>
                <a:spcPts val="0"/>
              </a:spcBef>
              <a:buNone/>
              <a:defRPr sz="700" b="0" i="0" u="none" strike="noStrike" cap="none">
                <a:solidFill>
                  <a:schemeClr val="dk1"/>
                </a:solidFill>
                <a:latin typeface="Arial"/>
                <a:ea typeface="Arial"/>
                <a:cs typeface="Arial"/>
                <a:sym typeface="Arial"/>
              </a:defRPr>
            </a:lvl8pPr>
            <a:lvl9pPr marL="0" lvl="8" indent="0" algn="l">
              <a:spcBef>
                <a:spcPts val="0"/>
              </a:spcBef>
              <a:buNone/>
              <a:defRPr sz="7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112" name="Google Shape;112;p16"/>
          <p:cNvSpPr txBox="1">
            <a:spLocks noGrp="1"/>
          </p:cNvSpPr>
          <p:nvPr>
            <p:ph type="title"/>
          </p:nvPr>
        </p:nvSpPr>
        <p:spPr>
          <a:xfrm>
            <a:off x="457198" y="557784"/>
            <a:ext cx="10808100" cy="3078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2400"/>
              <a:buFont typeface="Arial"/>
              <a:buNone/>
              <a:defRPr sz="2400" b="1">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16"/>
          <p:cNvSpPr txBox="1">
            <a:spLocks noGrp="1"/>
          </p:cNvSpPr>
          <p:nvPr>
            <p:ph type="body" idx="2"/>
          </p:nvPr>
        </p:nvSpPr>
        <p:spPr>
          <a:xfrm>
            <a:off x="452438" y="1196975"/>
            <a:ext cx="5303400" cy="282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accent3"/>
              </a:buClr>
              <a:buSzPts val="1800"/>
              <a:buNone/>
              <a:defRPr sz="1800">
                <a:solidFill>
                  <a:schemeClr val="accent3"/>
                </a:solidFill>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4" name="Google Shape;114;p16"/>
          <p:cNvSpPr txBox="1">
            <a:spLocks noGrp="1"/>
          </p:cNvSpPr>
          <p:nvPr>
            <p:ph type="body" idx="3"/>
          </p:nvPr>
        </p:nvSpPr>
        <p:spPr>
          <a:xfrm>
            <a:off x="452438" y="1735922"/>
            <a:ext cx="5303400" cy="4033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800"/>
              <a:buNone/>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04800" algn="l">
              <a:lnSpc>
                <a:spcPct val="100000"/>
              </a:lnSpc>
              <a:spcBef>
                <a:spcPts val="500"/>
              </a:spcBef>
              <a:spcAft>
                <a:spcPts val="0"/>
              </a:spcAft>
              <a:buClr>
                <a:schemeClr val="dk1"/>
              </a:buClr>
              <a:buSzPts val="1200"/>
              <a:buChar char="•"/>
              <a:defRPr sz="1200"/>
            </a:lvl4pPr>
            <a:lvl5pPr marL="2286000" lvl="4" indent="-304800" algn="l">
              <a:lnSpc>
                <a:spcPct val="10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p16"/>
          <p:cNvSpPr txBox="1">
            <a:spLocks noGrp="1"/>
          </p:cNvSpPr>
          <p:nvPr>
            <p:ph type="body" idx="4"/>
          </p:nvPr>
        </p:nvSpPr>
        <p:spPr>
          <a:xfrm>
            <a:off x="6320785" y="1196975"/>
            <a:ext cx="5303400" cy="282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accent3"/>
              </a:buClr>
              <a:buSzPts val="1800"/>
              <a:buNone/>
              <a:defRPr sz="1800">
                <a:solidFill>
                  <a:schemeClr val="accent3"/>
                </a:solidFill>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6" name="Google Shape;116;p16"/>
          <p:cNvSpPr txBox="1">
            <a:spLocks noGrp="1"/>
          </p:cNvSpPr>
          <p:nvPr>
            <p:ph type="body" idx="5"/>
          </p:nvPr>
        </p:nvSpPr>
        <p:spPr>
          <a:xfrm>
            <a:off x="6320785" y="1735922"/>
            <a:ext cx="5303400" cy="4033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800"/>
              <a:buNone/>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04800" algn="l">
              <a:lnSpc>
                <a:spcPct val="100000"/>
              </a:lnSpc>
              <a:spcBef>
                <a:spcPts val="500"/>
              </a:spcBef>
              <a:spcAft>
                <a:spcPts val="0"/>
              </a:spcAft>
              <a:buClr>
                <a:schemeClr val="dk1"/>
              </a:buClr>
              <a:buSzPts val="1200"/>
              <a:buChar char="•"/>
              <a:defRPr sz="1200"/>
            </a:lvl4pPr>
            <a:lvl5pPr marL="2286000" lvl="4" indent="-304800" algn="l">
              <a:lnSpc>
                <a:spcPct val="10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17" name="Google Shape;117;p16"/>
          <p:cNvPicPr preferRelativeResize="0"/>
          <p:nvPr/>
        </p:nvPicPr>
        <p:blipFill rotWithShape="1">
          <a:blip r:embed="rId2">
            <a:alphaModFix/>
          </a:blip>
          <a:srcRect/>
          <a:stretch/>
        </p:blipFill>
        <p:spPr>
          <a:xfrm>
            <a:off x="10137908" y="6126775"/>
            <a:ext cx="1739351" cy="6389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ree column - light">
  <p:cSld name="Three column - light">
    <p:spTree>
      <p:nvGrpSpPr>
        <p:cNvPr id="1" name="Shape 118"/>
        <p:cNvGrpSpPr/>
        <p:nvPr/>
      </p:nvGrpSpPr>
      <p:grpSpPr>
        <a:xfrm>
          <a:off x="0" y="0"/>
          <a:ext cx="0" cy="0"/>
          <a:chOff x="0" y="0"/>
          <a:chExt cx="0" cy="0"/>
        </a:xfrm>
      </p:grpSpPr>
      <p:sp>
        <p:nvSpPr>
          <p:cNvPr id="119" name="Google Shape;119;p17"/>
          <p:cNvSpPr txBox="1">
            <a:spLocks noGrp="1"/>
          </p:cNvSpPr>
          <p:nvPr>
            <p:ph type="body" idx="1"/>
          </p:nvPr>
        </p:nvSpPr>
        <p:spPr>
          <a:xfrm>
            <a:off x="457201" y="5876091"/>
            <a:ext cx="10808100" cy="3498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1000"/>
              </a:spcBef>
              <a:spcAft>
                <a:spcPts val="0"/>
              </a:spcAft>
              <a:buClr>
                <a:srgbClr val="7F7F7F"/>
              </a:buClr>
              <a:buSzPts val="800"/>
              <a:buNone/>
              <a:defRPr sz="800">
                <a:solidFill>
                  <a:srgbClr val="7F7F7F"/>
                </a:solidFill>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0" name="Google Shape;120;p17"/>
          <p:cNvSpPr txBox="1">
            <a:spLocks noGrp="1"/>
          </p:cNvSpPr>
          <p:nvPr>
            <p:ph type="ftr" idx="11"/>
          </p:nvPr>
        </p:nvSpPr>
        <p:spPr>
          <a:xfrm>
            <a:off x="1042416" y="6438349"/>
            <a:ext cx="1198200" cy="1905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7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17"/>
          <p:cNvSpPr txBox="1">
            <a:spLocks noGrp="1"/>
          </p:cNvSpPr>
          <p:nvPr>
            <p:ph type="sldNum" idx="12"/>
          </p:nvPr>
        </p:nvSpPr>
        <p:spPr>
          <a:xfrm>
            <a:off x="457199" y="6438651"/>
            <a:ext cx="352200" cy="190800"/>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dk1"/>
                </a:solidFill>
                <a:latin typeface="Arial"/>
                <a:ea typeface="Arial"/>
                <a:cs typeface="Arial"/>
                <a:sym typeface="Arial"/>
              </a:defRPr>
            </a:lvl1pPr>
            <a:lvl2pPr marL="0" lvl="1" indent="0" algn="l">
              <a:spcBef>
                <a:spcPts val="0"/>
              </a:spcBef>
              <a:buNone/>
              <a:defRPr sz="700" b="0" i="0" u="none" strike="noStrike" cap="none">
                <a:solidFill>
                  <a:schemeClr val="dk1"/>
                </a:solidFill>
                <a:latin typeface="Arial"/>
                <a:ea typeface="Arial"/>
                <a:cs typeface="Arial"/>
                <a:sym typeface="Arial"/>
              </a:defRPr>
            </a:lvl2pPr>
            <a:lvl3pPr marL="0" lvl="2" indent="0" algn="l">
              <a:spcBef>
                <a:spcPts val="0"/>
              </a:spcBef>
              <a:buNone/>
              <a:defRPr sz="700" b="0" i="0" u="none" strike="noStrike" cap="none">
                <a:solidFill>
                  <a:schemeClr val="dk1"/>
                </a:solidFill>
                <a:latin typeface="Arial"/>
                <a:ea typeface="Arial"/>
                <a:cs typeface="Arial"/>
                <a:sym typeface="Arial"/>
              </a:defRPr>
            </a:lvl3pPr>
            <a:lvl4pPr marL="0" lvl="3" indent="0" algn="l">
              <a:spcBef>
                <a:spcPts val="0"/>
              </a:spcBef>
              <a:buNone/>
              <a:defRPr sz="700" b="0" i="0" u="none" strike="noStrike" cap="none">
                <a:solidFill>
                  <a:schemeClr val="dk1"/>
                </a:solidFill>
                <a:latin typeface="Arial"/>
                <a:ea typeface="Arial"/>
                <a:cs typeface="Arial"/>
                <a:sym typeface="Arial"/>
              </a:defRPr>
            </a:lvl4pPr>
            <a:lvl5pPr marL="0" lvl="4" indent="0" algn="l">
              <a:spcBef>
                <a:spcPts val="0"/>
              </a:spcBef>
              <a:buNone/>
              <a:defRPr sz="700" b="0" i="0" u="none" strike="noStrike" cap="none">
                <a:solidFill>
                  <a:schemeClr val="dk1"/>
                </a:solidFill>
                <a:latin typeface="Arial"/>
                <a:ea typeface="Arial"/>
                <a:cs typeface="Arial"/>
                <a:sym typeface="Arial"/>
              </a:defRPr>
            </a:lvl5pPr>
            <a:lvl6pPr marL="0" lvl="5" indent="0" algn="l">
              <a:spcBef>
                <a:spcPts val="0"/>
              </a:spcBef>
              <a:buNone/>
              <a:defRPr sz="700" b="0" i="0" u="none" strike="noStrike" cap="none">
                <a:solidFill>
                  <a:schemeClr val="dk1"/>
                </a:solidFill>
                <a:latin typeface="Arial"/>
                <a:ea typeface="Arial"/>
                <a:cs typeface="Arial"/>
                <a:sym typeface="Arial"/>
              </a:defRPr>
            </a:lvl6pPr>
            <a:lvl7pPr marL="0" lvl="6" indent="0" algn="l">
              <a:spcBef>
                <a:spcPts val="0"/>
              </a:spcBef>
              <a:buNone/>
              <a:defRPr sz="700" b="0" i="0" u="none" strike="noStrike" cap="none">
                <a:solidFill>
                  <a:schemeClr val="dk1"/>
                </a:solidFill>
                <a:latin typeface="Arial"/>
                <a:ea typeface="Arial"/>
                <a:cs typeface="Arial"/>
                <a:sym typeface="Arial"/>
              </a:defRPr>
            </a:lvl7pPr>
            <a:lvl8pPr marL="0" lvl="7" indent="0" algn="l">
              <a:spcBef>
                <a:spcPts val="0"/>
              </a:spcBef>
              <a:buNone/>
              <a:defRPr sz="700" b="0" i="0" u="none" strike="noStrike" cap="none">
                <a:solidFill>
                  <a:schemeClr val="dk1"/>
                </a:solidFill>
                <a:latin typeface="Arial"/>
                <a:ea typeface="Arial"/>
                <a:cs typeface="Arial"/>
                <a:sym typeface="Arial"/>
              </a:defRPr>
            </a:lvl8pPr>
            <a:lvl9pPr marL="0" lvl="8" indent="0" algn="l">
              <a:spcBef>
                <a:spcPts val="0"/>
              </a:spcBef>
              <a:buNone/>
              <a:defRPr sz="7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122" name="Google Shape;122;p17"/>
          <p:cNvSpPr txBox="1">
            <a:spLocks noGrp="1"/>
          </p:cNvSpPr>
          <p:nvPr>
            <p:ph type="body" idx="2"/>
          </p:nvPr>
        </p:nvSpPr>
        <p:spPr>
          <a:xfrm>
            <a:off x="452438" y="1196975"/>
            <a:ext cx="3506700" cy="282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accent3"/>
              </a:buClr>
              <a:buSzPts val="1800"/>
              <a:buNone/>
              <a:defRPr sz="1800">
                <a:solidFill>
                  <a:schemeClr val="accent3"/>
                </a:solidFill>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3" name="Google Shape;123;p17"/>
          <p:cNvSpPr txBox="1">
            <a:spLocks noGrp="1"/>
          </p:cNvSpPr>
          <p:nvPr>
            <p:ph type="body" idx="3"/>
          </p:nvPr>
        </p:nvSpPr>
        <p:spPr>
          <a:xfrm>
            <a:off x="4325191" y="1196975"/>
            <a:ext cx="3506700" cy="282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accent3"/>
              </a:buClr>
              <a:buSzPts val="1800"/>
              <a:buNone/>
              <a:defRPr sz="1800">
                <a:solidFill>
                  <a:schemeClr val="accent3"/>
                </a:solidFill>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17"/>
          <p:cNvSpPr txBox="1">
            <a:spLocks noGrp="1"/>
          </p:cNvSpPr>
          <p:nvPr>
            <p:ph type="body" idx="4"/>
          </p:nvPr>
        </p:nvSpPr>
        <p:spPr>
          <a:xfrm>
            <a:off x="8184497" y="1196975"/>
            <a:ext cx="3566100" cy="282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accent3"/>
              </a:buClr>
              <a:buSzPts val="1800"/>
              <a:buNone/>
              <a:defRPr sz="1800">
                <a:solidFill>
                  <a:schemeClr val="accent3"/>
                </a:solidFill>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5" name="Google Shape;125;p17"/>
          <p:cNvSpPr txBox="1">
            <a:spLocks noGrp="1"/>
          </p:cNvSpPr>
          <p:nvPr>
            <p:ph type="body" idx="5"/>
          </p:nvPr>
        </p:nvSpPr>
        <p:spPr>
          <a:xfrm>
            <a:off x="452438" y="1735922"/>
            <a:ext cx="3506700" cy="4033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800"/>
              <a:buNone/>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04800" algn="l">
              <a:lnSpc>
                <a:spcPct val="100000"/>
              </a:lnSpc>
              <a:spcBef>
                <a:spcPts val="500"/>
              </a:spcBef>
              <a:spcAft>
                <a:spcPts val="0"/>
              </a:spcAft>
              <a:buClr>
                <a:schemeClr val="dk1"/>
              </a:buClr>
              <a:buSzPts val="1200"/>
              <a:buChar char="•"/>
              <a:defRPr sz="1200"/>
            </a:lvl4pPr>
            <a:lvl5pPr marL="2286000" lvl="4" indent="-304800" algn="l">
              <a:lnSpc>
                <a:spcPct val="10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6" name="Google Shape;126;p17"/>
          <p:cNvSpPr txBox="1">
            <a:spLocks noGrp="1"/>
          </p:cNvSpPr>
          <p:nvPr>
            <p:ph type="body" idx="6"/>
          </p:nvPr>
        </p:nvSpPr>
        <p:spPr>
          <a:xfrm>
            <a:off x="4302544" y="1735922"/>
            <a:ext cx="3506700" cy="4033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800"/>
              <a:buNone/>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04800" algn="l">
              <a:lnSpc>
                <a:spcPct val="100000"/>
              </a:lnSpc>
              <a:spcBef>
                <a:spcPts val="500"/>
              </a:spcBef>
              <a:spcAft>
                <a:spcPts val="0"/>
              </a:spcAft>
              <a:buClr>
                <a:schemeClr val="dk1"/>
              </a:buClr>
              <a:buSzPts val="1200"/>
              <a:buChar char="•"/>
              <a:defRPr sz="1200"/>
            </a:lvl4pPr>
            <a:lvl5pPr marL="2286000" lvl="4" indent="-304800" algn="l">
              <a:lnSpc>
                <a:spcPct val="10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p17"/>
          <p:cNvSpPr txBox="1">
            <a:spLocks noGrp="1"/>
          </p:cNvSpPr>
          <p:nvPr>
            <p:ph type="body" idx="7"/>
          </p:nvPr>
        </p:nvSpPr>
        <p:spPr>
          <a:xfrm>
            <a:off x="8168691" y="1735922"/>
            <a:ext cx="3566100" cy="4033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800"/>
              <a:buNone/>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04800" algn="l">
              <a:lnSpc>
                <a:spcPct val="100000"/>
              </a:lnSpc>
              <a:spcBef>
                <a:spcPts val="500"/>
              </a:spcBef>
              <a:spcAft>
                <a:spcPts val="0"/>
              </a:spcAft>
              <a:buClr>
                <a:schemeClr val="dk1"/>
              </a:buClr>
              <a:buSzPts val="1200"/>
              <a:buChar char="•"/>
              <a:defRPr sz="1200"/>
            </a:lvl4pPr>
            <a:lvl5pPr marL="2286000" lvl="4" indent="-304800" algn="l">
              <a:lnSpc>
                <a:spcPct val="10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8" name="Google Shape;128;p17"/>
          <p:cNvSpPr txBox="1">
            <a:spLocks noGrp="1"/>
          </p:cNvSpPr>
          <p:nvPr>
            <p:ph type="title"/>
          </p:nvPr>
        </p:nvSpPr>
        <p:spPr>
          <a:xfrm>
            <a:off x="457198" y="557784"/>
            <a:ext cx="10808100" cy="3078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2400"/>
              <a:buFont typeface="Arial"/>
              <a:buNone/>
              <a:defRPr sz="2400" b="1">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29" name="Google Shape;129;p17"/>
          <p:cNvPicPr preferRelativeResize="0"/>
          <p:nvPr/>
        </p:nvPicPr>
        <p:blipFill rotWithShape="1">
          <a:blip r:embed="rId2">
            <a:alphaModFix/>
          </a:blip>
          <a:srcRect/>
          <a:stretch/>
        </p:blipFill>
        <p:spPr>
          <a:xfrm>
            <a:off x="10137908" y="6126775"/>
            <a:ext cx="1739351" cy="6389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horizontal - light">
  <p:cSld name="Comparison horizontal - light">
    <p:spTree>
      <p:nvGrpSpPr>
        <p:cNvPr id="1" name="Shape 130"/>
        <p:cNvGrpSpPr/>
        <p:nvPr/>
      </p:nvGrpSpPr>
      <p:grpSpPr>
        <a:xfrm>
          <a:off x="0" y="0"/>
          <a:ext cx="0" cy="0"/>
          <a:chOff x="0" y="0"/>
          <a:chExt cx="0" cy="0"/>
        </a:xfrm>
      </p:grpSpPr>
      <p:sp>
        <p:nvSpPr>
          <p:cNvPr id="131" name="Google Shape;131;p18"/>
          <p:cNvSpPr txBox="1">
            <a:spLocks noGrp="1"/>
          </p:cNvSpPr>
          <p:nvPr>
            <p:ph type="title"/>
          </p:nvPr>
        </p:nvSpPr>
        <p:spPr>
          <a:xfrm>
            <a:off x="457198" y="557784"/>
            <a:ext cx="10808100" cy="3078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2400"/>
              <a:buFont typeface="Arial"/>
              <a:buNone/>
              <a:defRPr sz="2400" b="1">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2" name="Google Shape;132;p18"/>
          <p:cNvSpPr txBox="1">
            <a:spLocks noGrp="1"/>
          </p:cNvSpPr>
          <p:nvPr>
            <p:ph type="body" idx="1"/>
          </p:nvPr>
        </p:nvSpPr>
        <p:spPr>
          <a:xfrm>
            <a:off x="457200" y="1381601"/>
            <a:ext cx="2196600" cy="9144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accent3"/>
              </a:buClr>
              <a:buSzPts val="1800"/>
              <a:buNone/>
              <a:defRPr sz="1800" b="0">
                <a:solidFill>
                  <a:schemeClr val="accent3"/>
                </a:solidFill>
              </a:defRPr>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3" name="Google Shape;133;p18"/>
          <p:cNvSpPr txBox="1">
            <a:spLocks noGrp="1"/>
          </p:cNvSpPr>
          <p:nvPr>
            <p:ph type="body" idx="2"/>
          </p:nvPr>
        </p:nvSpPr>
        <p:spPr>
          <a:xfrm>
            <a:off x="3101007" y="1381601"/>
            <a:ext cx="7271700" cy="9144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600"/>
              <a:buFont typeface="Arial"/>
              <a:buNone/>
              <a:defRPr>
                <a:solidFill>
                  <a:schemeClr val="dk1"/>
                </a:solidFill>
              </a:defRPr>
            </a:lvl1pPr>
            <a:lvl2pPr marL="914400" lvl="1" indent="-330200" algn="l">
              <a:lnSpc>
                <a:spcPct val="100000"/>
              </a:lnSpc>
              <a:spcBef>
                <a:spcPts val="500"/>
              </a:spcBef>
              <a:spcAft>
                <a:spcPts val="0"/>
              </a:spcAft>
              <a:buClr>
                <a:schemeClr val="dk1"/>
              </a:buClr>
              <a:buSzPts val="1600"/>
              <a:buFont typeface="Arial"/>
              <a:buChar char="•"/>
              <a:defRPr>
                <a:solidFill>
                  <a:schemeClr val="dk1"/>
                </a:solidFill>
              </a:defRPr>
            </a:lvl2pPr>
            <a:lvl3pPr marL="1371600" lvl="2" indent="-330200" algn="l">
              <a:lnSpc>
                <a:spcPct val="100000"/>
              </a:lnSpc>
              <a:spcBef>
                <a:spcPts val="500"/>
              </a:spcBef>
              <a:spcAft>
                <a:spcPts val="0"/>
              </a:spcAft>
              <a:buClr>
                <a:schemeClr val="dk1"/>
              </a:buClr>
              <a:buSzPts val="1600"/>
              <a:buFont typeface="Cambria"/>
              <a:buChar char="⎻"/>
              <a:defRPr>
                <a:solidFill>
                  <a:schemeClr val="dk1"/>
                </a:solidFill>
              </a:defRPr>
            </a:lvl3pPr>
            <a:lvl4pPr marL="1828800" lvl="3" indent="-330200" algn="l">
              <a:lnSpc>
                <a:spcPct val="100000"/>
              </a:lnSpc>
              <a:spcBef>
                <a:spcPts val="500"/>
              </a:spcBef>
              <a:spcAft>
                <a:spcPts val="0"/>
              </a:spcAft>
              <a:buClr>
                <a:schemeClr val="dk1"/>
              </a:buClr>
              <a:buSzPts val="1600"/>
              <a:buChar char="•"/>
              <a:defRPr>
                <a:solidFill>
                  <a:schemeClr val="dk1"/>
                </a:solidFill>
              </a:defRPr>
            </a:lvl4pPr>
            <a:lvl5pPr marL="2286000" lvl="4" indent="-330200" algn="l">
              <a:lnSpc>
                <a:spcPct val="100000"/>
              </a:lnSpc>
              <a:spcBef>
                <a:spcPts val="500"/>
              </a:spcBef>
              <a:spcAft>
                <a:spcPts val="0"/>
              </a:spcAft>
              <a:buClr>
                <a:schemeClr val="dk1"/>
              </a:buClr>
              <a:buSzPts val="16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4" name="Google Shape;134;p18"/>
          <p:cNvSpPr txBox="1">
            <a:spLocks noGrp="1"/>
          </p:cNvSpPr>
          <p:nvPr>
            <p:ph type="body" idx="3"/>
          </p:nvPr>
        </p:nvSpPr>
        <p:spPr>
          <a:xfrm>
            <a:off x="457200" y="2957417"/>
            <a:ext cx="2196600" cy="9144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accent3"/>
              </a:buClr>
              <a:buSzPts val="1800"/>
              <a:buNone/>
              <a:defRPr sz="1800" b="0">
                <a:solidFill>
                  <a:schemeClr val="accent3"/>
                </a:solidFill>
              </a:defRPr>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5" name="Google Shape;135;p18"/>
          <p:cNvSpPr txBox="1">
            <a:spLocks noGrp="1"/>
          </p:cNvSpPr>
          <p:nvPr>
            <p:ph type="body" idx="4"/>
          </p:nvPr>
        </p:nvSpPr>
        <p:spPr>
          <a:xfrm>
            <a:off x="3101007" y="2957417"/>
            <a:ext cx="7271700" cy="9144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600"/>
              <a:buFont typeface="Arial"/>
              <a:buNone/>
              <a:defRPr>
                <a:solidFill>
                  <a:schemeClr val="dk1"/>
                </a:solidFill>
              </a:defRPr>
            </a:lvl1pPr>
            <a:lvl2pPr marL="914400" lvl="1" indent="-330200" algn="l">
              <a:lnSpc>
                <a:spcPct val="100000"/>
              </a:lnSpc>
              <a:spcBef>
                <a:spcPts val="500"/>
              </a:spcBef>
              <a:spcAft>
                <a:spcPts val="0"/>
              </a:spcAft>
              <a:buClr>
                <a:schemeClr val="dk1"/>
              </a:buClr>
              <a:buSzPts val="1600"/>
              <a:buFont typeface="Arial"/>
              <a:buChar char="•"/>
              <a:defRPr>
                <a:solidFill>
                  <a:schemeClr val="dk1"/>
                </a:solidFill>
              </a:defRPr>
            </a:lvl2pPr>
            <a:lvl3pPr marL="1371600" lvl="2" indent="-330200" algn="l">
              <a:lnSpc>
                <a:spcPct val="100000"/>
              </a:lnSpc>
              <a:spcBef>
                <a:spcPts val="500"/>
              </a:spcBef>
              <a:spcAft>
                <a:spcPts val="0"/>
              </a:spcAft>
              <a:buClr>
                <a:schemeClr val="dk1"/>
              </a:buClr>
              <a:buSzPts val="1600"/>
              <a:buFont typeface="Cambria"/>
              <a:buChar char="⎻"/>
              <a:defRPr>
                <a:solidFill>
                  <a:schemeClr val="dk1"/>
                </a:solidFill>
              </a:defRPr>
            </a:lvl3pPr>
            <a:lvl4pPr marL="1828800" lvl="3" indent="-330200" algn="l">
              <a:lnSpc>
                <a:spcPct val="100000"/>
              </a:lnSpc>
              <a:spcBef>
                <a:spcPts val="500"/>
              </a:spcBef>
              <a:spcAft>
                <a:spcPts val="0"/>
              </a:spcAft>
              <a:buClr>
                <a:schemeClr val="dk1"/>
              </a:buClr>
              <a:buSzPts val="1600"/>
              <a:buChar char="•"/>
              <a:defRPr>
                <a:solidFill>
                  <a:schemeClr val="dk1"/>
                </a:solidFill>
              </a:defRPr>
            </a:lvl4pPr>
            <a:lvl5pPr marL="2286000" lvl="4" indent="-330200" algn="l">
              <a:lnSpc>
                <a:spcPct val="100000"/>
              </a:lnSpc>
              <a:spcBef>
                <a:spcPts val="500"/>
              </a:spcBef>
              <a:spcAft>
                <a:spcPts val="0"/>
              </a:spcAft>
              <a:buClr>
                <a:schemeClr val="dk1"/>
              </a:buClr>
              <a:buSzPts val="16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6" name="Google Shape;136;p18"/>
          <p:cNvSpPr txBox="1">
            <a:spLocks noGrp="1"/>
          </p:cNvSpPr>
          <p:nvPr>
            <p:ph type="body" idx="5"/>
          </p:nvPr>
        </p:nvSpPr>
        <p:spPr>
          <a:xfrm>
            <a:off x="457200" y="4557617"/>
            <a:ext cx="2196600" cy="9144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accent3"/>
              </a:buClr>
              <a:buSzPts val="1800"/>
              <a:buNone/>
              <a:defRPr sz="1800" b="0">
                <a:solidFill>
                  <a:schemeClr val="accent3"/>
                </a:solidFill>
              </a:defRPr>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7" name="Google Shape;137;p18"/>
          <p:cNvSpPr txBox="1">
            <a:spLocks noGrp="1"/>
          </p:cNvSpPr>
          <p:nvPr>
            <p:ph type="body" idx="6"/>
          </p:nvPr>
        </p:nvSpPr>
        <p:spPr>
          <a:xfrm>
            <a:off x="3101007" y="4557617"/>
            <a:ext cx="7271700" cy="9144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600"/>
              <a:buFont typeface="Arial"/>
              <a:buNone/>
              <a:defRPr>
                <a:solidFill>
                  <a:schemeClr val="dk1"/>
                </a:solidFill>
              </a:defRPr>
            </a:lvl1pPr>
            <a:lvl2pPr marL="914400" lvl="1" indent="-330200" algn="l">
              <a:lnSpc>
                <a:spcPct val="100000"/>
              </a:lnSpc>
              <a:spcBef>
                <a:spcPts val="500"/>
              </a:spcBef>
              <a:spcAft>
                <a:spcPts val="0"/>
              </a:spcAft>
              <a:buClr>
                <a:schemeClr val="dk1"/>
              </a:buClr>
              <a:buSzPts val="1600"/>
              <a:buFont typeface="Arial"/>
              <a:buChar char="•"/>
              <a:defRPr>
                <a:solidFill>
                  <a:schemeClr val="dk1"/>
                </a:solidFill>
              </a:defRPr>
            </a:lvl2pPr>
            <a:lvl3pPr marL="1371600" lvl="2" indent="-330200" algn="l">
              <a:lnSpc>
                <a:spcPct val="100000"/>
              </a:lnSpc>
              <a:spcBef>
                <a:spcPts val="500"/>
              </a:spcBef>
              <a:spcAft>
                <a:spcPts val="0"/>
              </a:spcAft>
              <a:buClr>
                <a:schemeClr val="dk1"/>
              </a:buClr>
              <a:buSzPts val="1600"/>
              <a:buFont typeface="Cambria"/>
              <a:buChar char="⎻"/>
              <a:defRPr>
                <a:solidFill>
                  <a:schemeClr val="dk1"/>
                </a:solidFill>
              </a:defRPr>
            </a:lvl3pPr>
            <a:lvl4pPr marL="1828800" lvl="3" indent="-330200" algn="l">
              <a:lnSpc>
                <a:spcPct val="100000"/>
              </a:lnSpc>
              <a:spcBef>
                <a:spcPts val="500"/>
              </a:spcBef>
              <a:spcAft>
                <a:spcPts val="0"/>
              </a:spcAft>
              <a:buClr>
                <a:schemeClr val="dk1"/>
              </a:buClr>
              <a:buSzPts val="1600"/>
              <a:buChar char="•"/>
              <a:defRPr>
                <a:solidFill>
                  <a:schemeClr val="dk1"/>
                </a:solidFill>
              </a:defRPr>
            </a:lvl4pPr>
            <a:lvl5pPr marL="2286000" lvl="4" indent="-330200" algn="l">
              <a:lnSpc>
                <a:spcPct val="100000"/>
              </a:lnSpc>
              <a:spcBef>
                <a:spcPts val="500"/>
              </a:spcBef>
              <a:spcAft>
                <a:spcPts val="0"/>
              </a:spcAft>
              <a:buClr>
                <a:schemeClr val="dk1"/>
              </a:buClr>
              <a:buSzPts val="16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p18"/>
          <p:cNvSpPr txBox="1">
            <a:spLocks noGrp="1"/>
          </p:cNvSpPr>
          <p:nvPr>
            <p:ph type="body" idx="7"/>
          </p:nvPr>
        </p:nvSpPr>
        <p:spPr>
          <a:xfrm>
            <a:off x="457201" y="5876091"/>
            <a:ext cx="10808100" cy="3498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1000"/>
              </a:spcBef>
              <a:spcAft>
                <a:spcPts val="0"/>
              </a:spcAft>
              <a:buClr>
                <a:srgbClr val="7F7F7F"/>
              </a:buClr>
              <a:buSzPts val="800"/>
              <a:buNone/>
              <a:defRPr sz="800">
                <a:solidFill>
                  <a:srgbClr val="7F7F7F"/>
                </a:solidFill>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9" name="Google Shape;139;p18"/>
          <p:cNvSpPr txBox="1">
            <a:spLocks noGrp="1"/>
          </p:cNvSpPr>
          <p:nvPr>
            <p:ph type="ftr" idx="11"/>
          </p:nvPr>
        </p:nvSpPr>
        <p:spPr>
          <a:xfrm>
            <a:off x="1042416" y="6438349"/>
            <a:ext cx="1198200" cy="1905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7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18"/>
          <p:cNvSpPr txBox="1">
            <a:spLocks noGrp="1"/>
          </p:cNvSpPr>
          <p:nvPr>
            <p:ph type="sldNum" idx="12"/>
          </p:nvPr>
        </p:nvSpPr>
        <p:spPr>
          <a:xfrm>
            <a:off x="457199" y="6438651"/>
            <a:ext cx="352200" cy="190800"/>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dk1"/>
                </a:solidFill>
                <a:latin typeface="Arial"/>
                <a:ea typeface="Arial"/>
                <a:cs typeface="Arial"/>
                <a:sym typeface="Arial"/>
              </a:defRPr>
            </a:lvl1pPr>
            <a:lvl2pPr marL="0" lvl="1" indent="0" algn="l">
              <a:spcBef>
                <a:spcPts val="0"/>
              </a:spcBef>
              <a:buNone/>
              <a:defRPr sz="700" b="0" i="0" u="none" strike="noStrike" cap="none">
                <a:solidFill>
                  <a:schemeClr val="dk1"/>
                </a:solidFill>
                <a:latin typeface="Arial"/>
                <a:ea typeface="Arial"/>
                <a:cs typeface="Arial"/>
                <a:sym typeface="Arial"/>
              </a:defRPr>
            </a:lvl2pPr>
            <a:lvl3pPr marL="0" lvl="2" indent="0" algn="l">
              <a:spcBef>
                <a:spcPts val="0"/>
              </a:spcBef>
              <a:buNone/>
              <a:defRPr sz="700" b="0" i="0" u="none" strike="noStrike" cap="none">
                <a:solidFill>
                  <a:schemeClr val="dk1"/>
                </a:solidFill>
                <a:latin typeface="Arial"/>
                <a:ea typeface="Arial"/>
                <a:cs typeface="Arial"/>
                <a:sym typeface="Arial"/>
              </a:defRPr>
            </a:lvl3pPr>
            <a:lvl4pPr marL="0" lvl="3" indent="0" algn="l">
              <a:spcBef>
                <a:spcPts val="0"/>
              </a:spcBef>
              <a:buNone/>
              <a:defRPr sz="700" b="0" i="0" u="none" strike="noStrike" cap="none">
                <a:solidFill>
                  <a:schemeClr val="dk1"/>
                </a:solidFill>
                <a:latin typeface="Arial"/>
                <a:ea typeface="Arial"/>
                <a:cs typeface="Arial"/>
                <a:sym typeface="Arial"/>
              </a:defRPr>
            </a:lvl4pPr>
            <a:lvl5pPr marL="0" lvl="4" indent="0" algn="l">
              <a:spcBef>
                <a:spcPts val="0"/>
              </a:spcBef>
              <a:buNone/>
              <a:defRPr sz="700" b="0" i="0" u="none" strike="noStrike" cap="none">
                <a:solidFill>
                  <a:schemeClr val="dk1"/>
                </a:solidFill>
                <a:latin typeface="Arial"/>
                <a:ea typeface="Arial"/>
                <a:cs typeface="Arial"/>
                <a:sym typeface="Arial"/>
              </a:defRPr>
            </a:lvl5pPr>
            <a:lvl6pPr marL="0" lvl="5" indent="0" algn="l">
              <a:spcBef>
                <a:spcPts val="0"/>
              </a:spcBef>
              <a:buNone/>
              <a:defRPr sz="700" b="0" i="0" u="none" strike="noStrike" cap="none">
                <a:solidFill>
                  <a:schemeClr val="dk1"/>
                </a:solidFill>
                <a:latin typeface="Arial"/>
                <a:ea typeface="Arial"/>
                <a:cs typeface="Arial"/>
                <a:sym typeface="Arial"/>
              </a:defRPr>
            </a:lvl6pPr>
            <a:lvl7pPr marL="0" lvl="6" indent="0" algn="l">
              <a:spcBef>
                <a:spcPts val="0"/>
              </a:spcBef>
              <a:buNone/>
              <a:defRPr sz="700" b="0" i="0" u="none" strike="noStrike" cap="none">
                <a:solidFill>
                  <a:schemeClr val="dk1"/>
                </a:solidFill>
                <a:latin typeface="Arial"/>
                <a:ea typeface="Arial"/>
                <a:cs typeface="Arial"/>
                <a:sym typeface="Arial"/>
              </a:defRPr>
            </a:lvl7pPr>
            <a:lvl8pPr marL="0" lvl="7" indent="0" algn="l">
              <a:spcBef>
                <a:spcPts val="0"/>
              </a:spcBef>
              <a:buNone/>
              <a:defRPr sz="700" b="0" i="0" u="none" strike="noStrike" cap="none">
                <a:solidFill>
                  <a:schemeClr val="dk1"/>
                </a:solidFill>
                <a:latin typeface="Arial"/>
                <a:ea typeface="Arial"/>
                <a:cs typeface="Arial"/>
                <a:sym typeface="Arial"/>
              </a:defRPr>
            </a:lvl8pPr>
            <a:lvl9pPr marL="0" lvl="8" indent="0" algn="l">
              <a:spcBef>
                <a:spcPts val="0"/>
              </a:spcBef>
              <a:buNone/>
              <a:defRPr sz="7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141" name="Google Shape;141;p18"/>
          <p:cNvPicPr preferRelativeResize="0"/>
          <p:nvPr/>
        </p:nvPicPr>
        <p:blipFill rotWithShape="1">
          <a:blip r:embed="rId2">
            <a:alphaModFix/>
          </a:blip>
          <a:srcRect/>
          <a:stretch/>
        </p:blipFill>
        <p:spPr>
          <a:xfrm>
            <a:off x="10137908" y="6126775"/>
            <a:ext cx="1739351" cy="6389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ull bleed image">
  <p:cSld name="Title and full bleed image">
    <p:spTree>
      <p:nvGrpSpPr>
        <p:cNvPr id="1" name="Shape 142"/>
        <p:cNvGrpSpPr/>
        <p:nvPr/>
      </p:nvGrpSpPr>
      <p:grpSpPr>
        <a:xfrm>
          <a:off x="0" y="0"/>
          <a:ext cx="0" cy="0"/>
          <a:chOff x="0" y="0"/>
          <a:chExt cx="0" cy="0"/>
        </a:xfrm>
      </p:grpSpPr>
      <p:sp>
        <p:nvSpPr>
          <p:cNvPr id="143" name="Google Shape;143;p19"/>
          <p:cNvSpPr txBox="1">
            <a:spLocks noGrp="1"/>
          </p:cNvSpPr>
          <p:nvPr>
            <p:ph type="title"/>
          </p:nvPr>
        </p:nvSpPr>
        <p:spPr>
          <a:xfrm>
            <a:off x="457200" y="557784"/>
            <a:ext cx="11366100" cy="3693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2"/>
              </a:buClr>
              <a:buSzPts val="2400"/>
              <a:buFont typeface="Arial"/>
              <a:buNone/>
              <a:defRPr sz="2400" b="1">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4" name="Google Shape;144;p19"/>
          <p:cNvSpPr>
            <a:spLocks noGrp="1"/>
          </p:cNvSpPr>
          <p:nvPr>
            <p:ph type="pic" idx="2"/>
          </p:nvPr>
        </p:nvSpPr>
        <p:spPr>
          <a:xfrm>
            <a:off x="0" y="1326000"/>
            <a:ext cx="12192000" cy="5532000"/>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idebar with image">
  <p:cSld name="Sidebar with image">
    <p:spTree>
      <p:nvGrpSpPr>
        <p:cNvPr id="1" name="Shape 145"/>
        <p:cNvGrpSpPr/>
        <p:nvPr/>
      </p:nvGrpSpPr>
      <p:grpSpPr>
        <a:xfrm>
          <a:off x="0" y="0"/>
          <a:ext cx="0" cy="0"/>
          <a:chOff x="0" y="0"/>
          <a:chExt cx="0" cy="0"/>
        </a:xfrm>
      </p:grpSpPr>
      <p:sp>
        <p:nvSpPr>
          <p:cNvPr id="146" name="Google Shape;146;p20"/>
          <p:cNvSpPr txBox="1">
            <a:spLocks noGrp="1"/>
          </p:cNvSpPr>
          <p:nvPr>
            <p:ph type="title"/>
          </p:nvPr>
        </p:nvSpPr>
        <p:spPr>
          <a:xfrm>
            <a:off x="457200" y="557784"/>
            <a:ext cx="11368200" cy="3693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2400"/>
              <a:buFont typeface="Arial"/>
              <a:buNone/>
              <a:defRPr sz="2400" b="1">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 name="Google Shape;147;p20"/>
          <p:cNvSpPr txBox="1">
            <a:spLocks noGrp="1"/>
          </p:cNvSpPr>
          <p:nvPr>
            <p:ph type="body" idx="1"/>
          </p:nvPr>
        </p:nvSpPr>
        <p:spPr>
          <a:xfrm>
            <a:off x="457200" y="1700783"/>
            <a:ext cx="4114800" cy="3960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600"/>
              <a:buFont typeface="Arial"/>
              <a:buNone/>
              <a:defRPr>
                <a:solidFill>
                  <a:schemeClr val="dk1"/>
                </a:solidFill>
              </a:defRPr>
            </a:lvl1pPr>
            <a:lvl2pPr marL="914400" lvl="1" indent="-330200" algn="l">
              <a:lnSpc>
                <a:spcPct val="100000"/>
              </a:lnSpc>
              <a:spcBef>
                <a:spcPts val="500"/>
              </a:spcBef>
              <a:spcAft>
                <a:spcPts val="0"/>
              </a:spcAft>
              <a:buClr>
                <a:schemeClr val="dk1"/>
              </a:buClr>
              <a:buSzPts val="1600"/>
              <a:buFont typeface="Arial"/>
              <a:buChar char="•"/>
              <a:defRPr>
                <a:solidFill>
                  <a:schemeClr val="dk1"/>
                </a:solidFill>
              </a:defRPr>
            </a:lvl2pPr>
            <a:lvl3pPr marL="1371600" lvl="2" indent="-330200" algn="l">
              <a:lnSpc>
                <a:spcPct val="100000"/>
              </a:lnSpc>
              <a:spcBef>
                <a:spcPts val="500"/>
              </a:spcBef>
              <a:spcAft>
                <a:spcPts val="0"/>
              </a:spcAft>
              <a:buClr>
                <a:schemeClr val="dk1"/>
              </a:buClr>
              <a:buSzPts val="1600"/>
              <a:buFont typeface="Cambria"/>
              <a:buChar char="⎻"/>
              <a:defRPr>
                <a:solidFill>
                  <a:schemeClr val="dk1"/>
                </a:solidFill>
              </a:defRPr>
            </a:lvl3pPr>
            <a:lvl4pPr marL="1828800" lvl="3" indent="-330200" algn="l">
              <a:lnSpc>
                <a:spcPct val="100000"/>
              </a:lnSpc>
              <a:spcBef>
                <a:spcPts val="500"/>
              </a:spcBef>
              <a:spcAft>
                <a:spcPts val="0"/>
              </a:spcAft>
              <a:buClr>
                <a:schemeClr val="dk1"/>
              </a:buClr>
              <a:buSzPts val="1600"/>
              <a:buChar char="•"/>
              <a:defRPr>
                <a:solidFill>
                  <a:schemeClr val="dk1"/>
                </a:solidFill>
              </a:defRPr>
            </a:lvl4pPr>
            <a:lvl5pPr marL="2286000" lvl="4" indent="-330200" algn="l">
              <a:lnSpc>
                <a:spcPct val="100000"/>
              </a:lnSpc>
              <a:spcBef>
                <a:spcPts val="500"/>
              </a:spcBef>
              <a:spcAft>
                <a:spcPts val="0"/>
              </a:spcAft>
              <a:buClr>
                <a:schemeClr val="dk1"/>
              </a:buClr>
              <a:buSzPts val="16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8" name="Google Shape;148;p20"/>
          <p:cNvSpPr txBox="1">
            <a:spLocks noGrp="1"/>
          </p:cNvSpPr>
          <p:nvPr>
            <p:ph type="body" idx="2"/>
          </p:nvPr>
        </p:nvSpPr>
        <p:spPr>
          <a:xfrm>
            <a:off x="457201" y="5876091"/>
            <a:ext cx="4114800" cy="3498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1000"/>
              </a:spcBef>
              <a:spcAft>
                <a:spcPts val="0"/>
              </a:spcAft>
              <a:buClr>
                <a:srgbClr val="7F7F7F"/>
              </a:buClr>
              <a:buSzPts val="800"/>
              <a:buNone/>
              <a:defRPr sz="800">
                <a:solidFill>
                  <a:srgbClr val="7F7F7F"/>
                </a:solidFill>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9" name="Google Shape;149;p20"/>
          <p:cNvSpPr txBox="1">
            <a:spLocks noGrp="1"/>
          </p:cNvSpPr>
          <p:nvPr>
            <p:ph type="ftr" idx="11"/>
          </p:nvPr>
        </p:nvSpPr>
        <p:spPr>
          <a:xfrm>
            <a:off x="1042416" y="6438349"/>
            <a:ext cx="1198200" cy="1905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7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20"/>
          <p:cNvSpPr txBox="1">
            <a:spLocks noGrp="1"/>
          </p:cNvSpPr>
          <p:nvPr>
            <p:ph type="sldNum" idx="12"/>
          </p:nvPr>
        </p:nvSpPr>
        <p:spPr>
          <a:xfrm>
            <a:off x="457199" y="6438651"/>
            <a:ext cx="352200" cy="190800"/>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dk1"/>
                </a:solidFill>
                <a:latin typeface="Arial"/>
                <a:ea typeface="Arial"/>
                <a:cs typeface="Arial"/>
                <a:sym typeface="Arial"/>
              </a:defRPr>
            </a:lvl1pPr>
            <a:lvl2pPr marL="0" lvl="1" indent="0" algn="l">
              <a:spcBef>
                <a:spcPts val="0"/>
              </a:spcBef>
              <a:buNone/>
              <a:defRPr sz="700" b="0" i="0" u="none" strike="noStrike" cap="none">
                <a:solidFill>
                  <a:schemeClr val="dk1"/>
                </a:solidFill>
                <a:latin typeface="Arial"/>
                <a:ea typeface="Arial"/>
                <a:cs typeface="Arial"/>
                <a:sym typeface="Arial"/>
              </a:defRPr>
            </a:lvl2pPr>
            <a:lvl3pPr marL="0" lvl="2" indent="0" algn="l">
              <a:spcBef>
                <a:spcPts val="0"/>
              </a:spcBef>
              <a:buNone/>
              <a:defRPr sz="700" b="0" i="0" u="none" strike="noStrike" cap="none">
                <a:solidFill>
                  <a:schemeClr val="dk1"/>
                </a:solidFill>
                <a:latin typeface="Arial"/>
                <a:ea typeface="Arial"/>
                <a:cs typeface="Arial"/>
                <a:sym typeface="Arial"/>
              </a:defRPr>
            </a:lvl3pPr>
            <a:lvl4pPr marL="0" lvl="3" indent="0" algn="l">
              <a:spcBef>
                <a:spcPts val="0"/>
              </a:spcBef>
              <a:buNone/>
              <a:defRPr sz="700" b="0" i="0" u="none" strike="noStrike" cap="none">
                <a:solidFill>
                  <a:schemeClr val="dk1"/>
                </a:solidFill>
                <a:latin typeface="Arial"/>
                <a:ea typeface="Arial"/>
                <a:cs typeface="Arial"/>
                <a:sym typeface="Arial"/>
              </a:defRPr>
            </a:lvl4pPr>
            <a:lvl5pPr marL="0" lvl="4" indent="0" algn="l">
              <a:spcBef>
                <a:spcPts val="0"/>
              </a:spcBef>
              <a:buNone/>
              <a:defRPr sz="700" b="0" i="0" u="none" strike="noStrike" cap="none">
                <a:solidFill>
                  <a:schemeClr val="dk1"/>
                </a:solidFill>
                <a:latin typeface="Arial"/>
                <a:ea typeface="Arial"/>
                <a:cs typeface="Arial"/>
                <a:sym typeface="Arial"/>
              </a:defRPr>
            </a:lvl5pPr>
            <a:lvl6pPr marL="0" lvl="5" indent="0" algn="l">
              <a:spcBef>
                <a:spcPts val="0"/>
              </a:spcBef>
              <a:buNone/>
              <a:defRPr sz="700" b="0" i="0" u="none" strike="noStrike" cap="none">
                <a:solidFill>
                  <a:schemeClr val="dk1"/>
                </a:solidFill>
                <a:latin typeface="Arial"/>
                <a:ea typeface="Arial"/>
                <a:cs typeface="Arial"/>
                <a:sym typeface="Arial"/>
              </a:defRPr>
            </a:lvl6pPr>
            <a:lvl7pPr marL="0" lvl="6" indent="0" algn="l">
              <a:spcBef>
                <a:spcPts val="0"/>
              </a:spcBef>
              <a:buNone/>
              <a:defRPr sz="700" b="0" i="0" u="none" strike="noStrike" cap="none">
                <a:solidFill>
                  <a:schemeClr val="dk1"/>
                </a:solidFill>
                <a:latin typeface="Arial"/>
                <a:ea typeface="Arial"/>
                <a:cs typeface="Arial"/>
                <a:sym typeface="Arial"/>
              </a:defRPr>
            </a:lvl7pPr>
            <a:lvl8pPr marL="0" lvl="7" indent="0" algn="l">
              <a:spcBef>
                <a:spcPts val="0"/>
              </a:spcBef>
              <a:buNone/>
              <a:defRPr sz="700" b="0" i="0" u="none" strike="noStrike" cap="none">
                <a:solidFill>
                  <a:schemeClr val="dk1"/>
                </a:solidFill>
                <a:latin typeface="Arial"/>
                <a:ea typeface="Arial"/>
                <a:cs typeface="Arial"/>
                <a:sym typeface="Arial"/>
              </a:defRPr>
            </a:lvl8pPr>
            <a:lvl9pPr marL="0" lvl="8" indent="0" algn="l">
              <a:spcBef>
                <a:spcPts val="0"/>
              </a:spcBef>
              <a:buNone/>
              <a:defRPr sz="7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151" name="Google Shape;151;p20"/>
          <p:cNvSpPr>
            <a:spLocks noGrp="1"/>
          </p:cNvSpPr>
          <p:nvPr>
            <p:ph type="pic" idx="3"/>
          </p:nvPr>
        </p:nvSpPr>
        <p:spPr>
          <a:xfrm>
            <a:off x="4919575" y="1695325"/>
            <a:ext cx="7272600" cy="51627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vider 1 - gradient 1">
  <p:cSld name="Divider 1 - gradient 1">
    <p:spTree>
      <p:nvGrpSpPr>
        <p:cNvPr id="1" name="Shape 22"/>
        <p:cNvGrpSpPr/>
        <p:nvPr/>
      </p:nvGrpSpPr>
      <p:grpSpPr>
        <a:xfrm>
          <a:off x="0" y="0"/>
          <a:ext cx="0" cy="0"/>
          <a:chOff x="0" y="0"/>
          <a:chExt cx="0" cy="0"/>
        </a:xfrm>
      </p:grpSpPr>
      <p:pic>
        <p:nvPicPr>
          <p:cNvPr id="23" name="Google Shape;23;p3"/>
          <p:cNvPicPr preferRelativeResize="0"/>
          <p:nvPr/>
        </p:nvPicPr>
        <p:blipFill rotWithShape="1">
          <a:blip r:embed="rId2">
            <a:alphaModFix/>
          </a:blip>
          <a:srcRect l="337" t="337"/>
          <a:stretch/>
        </p:blipFill>
        <p:spPr>
          <a:xfrm>
            <a:off x="0" y="0"/>
            <a:ext cx="12191999" cy="6858001"/>
          </a:xfrm>
          <a:prstGeom prst="rect">
            <a:avLst/>
          </a:prstGeom>
          <a:noFill/>
          <a:ln>
            <a:noFill/>
          </a:ln>
        </p:spPr>
      </p:pic>
      <p:pic>
        <p:nvPicPr>
          <p:cNvPr id="24" name="Google Shape;24;p3"/>
          <p:cNvPicPr preferRelativeResize="0"/>
          <p:nvPr/>
        </p:nvPicPr>
        <p:blipFill rotWithShape="1">
          <a:blip r:embed="rId3">
            <a:alphaModFix/>
          </a:blip>
          <a:srcRect t="800" b="799"/>
          <a:stretch/>
        </p:blipFill>
        <p:spPr>
          <a:xfrm>
            <a:off x="0" y="0"/>
            <a:ext cx="0" cy="6858001"/>
          </a:xfrm>
          <a:prstGeom prst="rect">
            <a:avLst/>
          </a:prstGeom>
          <a:noFill/>
          <a:ln>
            <a:noFill/>
          </a:ln>
        </p:spPr>
      </p:pic>
      <p:sp>
        <p:nvSpPr>
          <p:cNvPr id="25" name="Google Shape;25;p3"/>
          <p:cNvSpPr txBox="1">
            <a:spLocks noGrp="1"/>
          </p:cNvSpPr>
          <p:nvPr>
            <p:ph type="ftr" idx="11"/>
          </p:nvPr>
        </p:nvSpPr>
        <p:spPr>
          <a:xfrm>
            <a:off x="1042416" y="6325193"/>
            <a:ext cx="1198200" cy="3036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457199" y="6325299"/>
            <a:ext cx="352200" cy="304200"/>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lt2"/>
                </a:solidFill>
                <a:latin typeface="Arial"/>
                <a:ea typeface="Arial"/>
                <a:cs typeface="Arial"/>
                <a:sym typeface="Arial"/>
              </a:defRPr>
            </a:lvl1pPr>
            <a:lvl2pPr marL="0" lvl="1" indent="0" algn="l">
              <a:spcBef>
                <a:spcPts val="0"/>
              </a:spcBef>
              <a:buNone/>
              <a:defRPr sz="700" b="0" i="0" u="none" strike="noStrike" cap="none">
                <a:solidFill>
                  <a:schemeClr val="lt2"/>
                </a:solidFill>
                <a:latin typeface="Arial"/>
                <a:ea typeface="Arial"/>
                <a:cs typeface="Arial"/>
                <a:sym typeface="Arial"/>
              </a:defRPr>
            </a:lvl2pPr>
            <a:lvl3pPr marL="0" lvl="2" indent="0" algn="l">
              <a:spcBef>
                <a:spcPts val="0"/>
              </a:spcBef>
              <a:buNone/>
              <a:defRPr sz="700" b="0" i="0" u="none" strike="noStrike" cap="none">
                <a:solidFill>
                  <a:schemeClr val="lt2"/>
                </a:solidFill>
                <a:latin typeface="Arial"/>
                <a:ea typeface="Arial"/>
                <a:cs typeface="Arial"/>
                <a:sym typeface="Arial"/>
              </a:defRPr>
            </a:lvl3pPr>
            <a:lvl4pPr marL="0" lvl="3" indent="0" algn="l">
              <a:spcBef>
                <a:spcPts val="0"/>
              </a:spcBef>
              <a:buNone/>
              <a:defRPr sz="700" b="0" i="0" u="none" strike="noStrike" cap="none">
                <a:solidFill>
                  <a:schemeClr val="lt2"/>
                </a:solidFill>
                <a:latin typeface="Arial"/>
                <a:ea typeface="Arial"/>
                <a:cs typeface="Arial"/>
                <a:sym typeface="Arial"/>
              </a:defRPr>
            </a:lvl4pPr>
            <a:lvl5pPr marL="0" lvl="4" indent="0" algn="l">
              <a:spcBef>
                <a:spcPts val="0"/>
              </a:spcBef>
              <a:buNone/>
              <a:defRPr sz="700" b="0" i="0" u="none" strike="noStrike" cap="none">
                <a:solidFill>
                  <a:schemeClr val="lt2"/>
                </a:solidFill>
                <a:latin typeface="Arial"/>
                <a:ea typeface="Arial"/>
                <a:cs typeface="Arial"/>
                <a:sym typeface="Arial"/>
              </a:defRPr>
            </a:lvl5pPr>
            <a:lvl6pPr marL="0" lvl="5" indent="0" algn="l">
              <a:spcBef>
                <a:spcPts val="0"/>
              </a:spcBef>
              <a:buNone/>
              <a:defRPr sz="700" b="0" i="0" u="none" strike="noStrike" cap="none">
                <a:solidFill>
                  <a:schemeClr val="lt2"/>
                </a:solidFill>
                <a:latin typeface="Arial"/>
                <a:ea typeface="Arial"/>
                <a:cs typeface="Arial"/>
                <a:sym typeface="Arial"/>
              </a:defRPr>
            </a:lvl6pPr>
            <a:lvl7pPr marL="0" lvl="6" indent="0" algn="l">
              <a:spcBef>
                <a:spcPts val="0"/>
              </a:spcBef>
              <a:buNone/>
              <a:defRPr sz="700" b="0" i="0" u="none" strike="noStrike" cap="none">
                <a:solidFill>
                  <a:schemeClr val="lt2"/>
                </a:solidFill>
                <a:latin typeface="Arial"/>
                <a:ea typeface="Arial"/>
                <a:cs typeface="Arial"/>
                <a:sym typeface="Arial"/>
              </a:defRPr>
            </a:lvl7pPr>
            <a:lvl8pPr marL="0" lvl="7" indent="0" algn="l">
              <a:spcBef>
                <a:spcPts val="0"/>
              </a:spcBef>
              <a:buNone/>
              <a:defRPr sz="700" b="0" i="0" u="none" strike="noStrike" cap="none">
                <a:solidFill>
                  <a:schemeClr val="lt2"/>
                </a:solidFill>
                <a:latin typeface="Arial"/>
                <a:ea typeface="Arial"/>
                <a:cs typeface="Arial"/>
                <a:sym typeface="Arial"/>
              </a:defRPr>
            </a:lvl8pPr>
            <a:lvl9pPr marL="0" lvl="8" indent="0" algn="l">
              <a:spcBef>
                <a:spcPts val="0"/>
              </a:spcBef>
              <a:buNone/>
              <a:defRPr sz="700" b="0" i="0" u="none" strike="noStrike" cap="none">
                <a:solidFill>
                  <a:schemeClr val="lt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27" name="Google Shape;27;p3"/>
          <p:cNvSpPr txBox="1">
            <a:spLocks noGrp="1"/>
          </p:cNvSpPr>
          <p:nvPr>
            <p:ph type="ctrTitle"/>
          </p:nvPr>
        </p:nvSpPr>
        <p:spPr>
          <a:xfrm>
            <a:off x="1042416" y="2036802"/>
            <a:ext cx="9381600" cy="1107900"/>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Clr>
                <a:schemeClr val="lt1"/>
              </a:buClr>
              <a:buSzPts val="3600"/>
              <a:buFont typeface="Arial"/>
              <a:buNone/>
              <a:defRPr sz="36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8" name="Google Shape;28;p3"/>
          <p:cNvPicPr preferRelativeResize="0"/>
          <p:nvPr/>
        </p:nvPicPr>
        <p:blipFill rotWithShape="1">
          <a:blip r:embed="rId4">
            <a:alphaModFix/>
          </a:blip>
          <a:srcRect/>
          <a:stretch/>
        </p:blipFill>
        <p:spPr>
          <a:xfrm>
            <a:off x="10137908" y="6126775"/>
            <a:ext cx="1739351" cy="638925"/>
          </a:xfrm>
          <a:prstGeom prst="rect">
            <a:avLst/>
          </a:prstGeom>
          <a:noFill/>
          <a:ln>
            <a:noFill/>
          </a:ln>
        </p:spPr>
      </p:pic>
    </p:spTree>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Full bleed image">
  <p:cSld name="Full bleed image">
    <p:spTree>
      <p:nvGrpSpPr>
        <p:cNvPr id="1" name="Shape 152"/>
        <p:cNvGrpSpPr/>
        <p:nvPr/>
      </p:nvGrpSpPr>
      <p:grpSpPr>
        <a:xfrm>
          <a:off x="0" y="0"/>
          <a:ext cx="0" cy="0"/>
          <a:chOff x="0" y="0"/>
          <a:chExt cx="0" cy="0"/>
        </a:xfrm>
      </p:grpSpPr>
      <p:sp>
        <p:nvSpPr>
          <p:cNvPr id="153" name="Google Shape;153;p21"/>
          <p:cNvSpPr>
            <a:spLocks noGrp="1"/>
          </p:cNvSpPr>
          <p:nvPr>
            <p:ph type="pic" idx="2"/>
          </p:nvPr>
        </p:nvSpPr>
        <p:spPr>
          <a:xfrm>
            <a:off x="-175" y="0"/>
            <a:ext cx="12192000" cy="6875700"/>
          </a:xfrm>
          <a:prstGeom prst="rect">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Two full bleed images">
  <p:cSld name="Two full bleed images">
    <p:spTree>
      <p:nvGrpSpPr>
        <p:cNvPr id="1" name="Shape 154"/>
        <p:cNvGrpSpPr/>
        <p:nvPr/>
      </p:nvGrpSpPr>
      <p:grpSpPr>
        <a:xfrm>
          <a:off x="0" y="0"/>
          <a:ext cx="0" cy="0"/>
          <a:chOff x="0" y="0"/>
          <a:chExt cx="0" cy="0"/>
        </a:xfrm>
      </p:grpSpPr>
      <p:sp>
        <p:nvSpPr>
          <p:cNvPr id="155" name="Google Shape;155;p22"/>
          <p:cNvSpPr>
            <a:spLocks noGrp="1"/>
          </p:cNvSpPr>
          <p:nvPr>
            <p:ph type="pic" idx="2"/>
          </p:nvPr>
        </p:nvSpPr>
        <p:spPr>
          <a:xfrm>
            <a:off x="-10100" y="9075"/>
            <a:ext cx="6096000" cy="6858000"/>
          </a:xfrm>
          <a:prstGeom prst="rect">
            <a:avLst/>
          </a:prstGeom>
          <a:noFill/>
          <a:ln>
            <a:noFill/>
          </a:ln>
        </p:spPr>
      </p:sp>
      <p:sp>
        <p:nvSpPr>
          <p:cNvPr id="156" name="Google Shape;156;p22"/>
          <p:cNvSpPr>
            <a:spLocks noGrp="1"/>
          </p:cNvSpPr>
          <p:nvPr>
            <p:ph type="pic" idx="3"/>
          </p:nvPr>
        </p:nvSpPr>
        <p:spPr>
          <a:xfrm>
            <a:off x="6096000" y="9075"/>
            <a:ext cx="6096000" cy="6858000"/>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losing">
  <p:cSld name="Closing">
    <p:bg>
      <p:bgPr>
        <a:solidFill>
          <a:schemeClr val="lt2"/>
        </a:solidFill>
        <a:effectLst/>
      </p:bgPr>
    </p:bg>
    <p:spTree>
      <p:nvGrpSpPr>
        <p:cNvPr id="1" name="Shape 157"/>
        <p:cNvGrpSpPr/>
        <p:nvPr/>
      </p:nvGrpSpPr>
      <p:grpSpPr>
        <a:xfrm>
          <a:off x="0" y="0"/>
          <a:ext cx="0" cy="0"/>
          <a:chOff x="0" y="0"/>
          <a:chExt cx="0" cy="0"/>
        </a:xfrm>
      </p:grpSpPr>
      <p:pic>
        <p:nvPicPr>
          <p:cNvPr id="158" name="Google Shape;158;p23"/>
          <p:cNvPicPr preferRelativeResize="0"/>
          <p:nvPr/>
        </p:nvPicPr>
        <p:blipFill rotWithShape="1">
          <a:blip r:embed="rId2">
            <a:alphaModFix/>
          </a:blip>
          <a:srcRect/>
          <a:stretch/>
        </p:blipFill>
        <p:spPr>
          <a:xfrm>
            <a:off x="4902199" y="-16933"/>
            <a:ext cx="7307799" cy="6874931"/>
          </a:xfrm>
          <a:prstGeom prst="rect">
            <a:avLst/>
          </a:prstGeom>
          <a:noFill/>
          <a:ln>
            <a:noFill/>
          </a:ln>
        </p:spPr>
      </p:pic>
      <p:pic>
        <p:nvPicPr>
          <p:cNvPr id="159" name="Google Shape;159;p23"/>
          <p:cNvPicPr preferRelativeResize="0"/>
          <p:nvPr/>
        </p:nvPicPr>
        <p:blipFill rotWithShape="1">
          <a:blip r:embed="rId3">
            <a:alphaModFix/>
          </a:blip>
          <a:srcRect t="800" b="799"/>
          <a:stretch/>
        </p:blipFill>
        <p:spPr>
          <a:xfrm>
            <a:off x="0" y="0"/>
            <a:ext cx="0" cy="6858001"/>
          </a:xfrm>
          <a:prstGeom prst="rect">
            <a:avLst/>
          </a:prstGeom>
          <a:noFill/>
          <a:ln>
            <a:noFill/>
          </a:ln>
        </p:spPr>
      </p:pic>
      <p:sp>
        <p:nvSpPr>
          <p:cNvPr id="160" name="Google Shape;160;p23"/>
          <p:cNvSpPr txBox="1">
            <a:spLocks noGrp="1"/>
          </p:cNvSpPr>
          <p:nvPr>
            <p:ph type="ctrTitle"/>
          </p:nvPr>
        </p:nvSpPr>
        <p:spPr>
          <a:xfrm>
            <a:off x="1042416" y="1903671"/>
            <a:ext cx="6053400" cy="1846800"/>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Clr>
                <a:schemeClr val="dk1"/>
              </a:buClr>
              <a:buSzPts val="6000"/>
              <a:buFont typeface="Arial"/>
              <a:buNone/>
              <a:defRPr sz="6000" b="1">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1" name="Google Shape;161;p23"/>
          <p:cNvSpPr txBox="1">
            <a:spLocks noGrp="1"/>
          </p:cNvSpPr>
          <p:nvPr>
            <p:ph type="ftr" idx="11"/>
          </p:nvPr>
        </p:nvSpPr>
        <p:spPr>
          <a:xfrm>
            <a:off x="1042416" y="6325193"/>
            <a:ext cx="1198200" cy="3036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2" name="Google Shape;162;p23"/>
          <p:cNvSpPr txBox="1">
            <a:spLocks noGrp="1"/>
          </p:cNvSpPr>
          <p:nvPr>
            <p:ph type="sldNum" idx="12"/>
          </p:nvPr>
        </p:nvSpPr>
        <p:spPr>
          <a:xfrm>
            <a:off x="457199" y="6325299"/>
            <a:ext cx="352200" cy="304200"/>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dk1"/>
                </a:solidFill>
                <a:latin typeface="Arial"/>
                <a:ea typeface="Arial"/>
                <a:cs typeface="Arial"/>
                <a:sym typeface="Arial"/>
              </a:defRPr>
            </a:lvl1pPr>
            <a:lvl2pPr marL="0" lvl="1" indent="0" algn="l">
              <a:spcBef>
                <a:spcPts val="0"/>
              </a:spcBef>
              <a:buNone/>
              <a:defRPr sz="700" b="0" i="0" u="none" strike="noStrike" cap="none">
                <a:solidFill>
                  <a:schemeClr val="dk1"/>
                </a:solidFill>
                <a:latin typeface="Arial"/>
                <a:ea typeface="Arial"/>
                <a:cs typeface="Arial"/>
                <a:sym typeface="Arial"/>
              </a:defRPr>
            </a:lvl2pPr>
            <a:lvl3pPr marL="0" lvl="2" indent="0" algn="l">
              <a:spcBef>
                <a:spcPts val="0"/>
              </a:spcBef>
              <a:buNone/>
              <a:defRPr sz="700" b="0" i="0" u="none" strike="noStrike" cap="none">
                <a:solidFill>
                  <a:schemeClr val="dk1"/>
                </a:solidFill>
                <a:latin typeface="Arial"/>
                <a:ea typeface="Arial"/>
                <a:cs typeface="Arial"/>
                <a:sym typeface="Arial"/>
              </a:defRPr>
            </a:lvl3pPr>
            <a:lvl4pPr marL="0" lvl="3" indent="0" algn="l">
              <a:spcBef>
                <a:spcPts val="0"/>
              </a:spcBef>
              <a:buNone/>
              <a:defRPr sz="700" b="0" i="0" u="none" strike="noStrike" cap="none">
                <a:solidFill>
                  <a:schemeClr val="dk1"/>
                </a:solidFill>
                <a:latin typeface="Arial"/>
                <a:ea typeface="Arial"/>
                <a:cs typeface="Arial"/>
                <a:sym typeface="Arial"/>
              </a:defRPr>
            </a:lvl4pPr>
            <a:lvl5pPr marL="0" lvl="4" indent="0" algn="l">
              <a:spcBef>
                <a:spcPts val="0"/>
              </a:spcBef>
              <a:buNone/>
              <a:defRPr sz="700" b="0" i="0" u="none" strike="noStrike" cap="none">
                <a:solidFill>
                  <a:schemeClr val="dk1"/>
                </a:solidFill>
                <a:latin typeface="Arial"/>
                <a:ea typeface="Arial"/>
                <a:cs typeface="Arial"/>
                <a:sym typeface="Arial"/>
              </a:defRPr>
            </a:lvl5pPr>
            <a:lvl6pPr marL="0" lvl="5" indent="0" algn="l">
              <a:spcBef>
                <a:spcPts val="0"/>
              </a:spcBef>
              <a:buNone/>
              <a:defRPr sz="700" b="0" i="0" u="none" strike="noStrike" cap="none">
                <a:solidFill>
                  <a:schemeClr val="dk1"/>
                </a:solidFill>
                <a:latin typeface="Arial"/>
                <a:ea typeface="Arial"/>
                <a:cs typeface="Arial"/>
                <a:sym typeface="Arial"/>
              </a:defRPr>
            </a:lvl6pPr>
            <a:lvl7pPr marL="0" lvl="6" indent="0" algn="l">
              <a:spcBef>
                <a:spcPts val="0"/>
              </a:spcBef>
              <a:buNone/>
              <a:defRPr sz="700" b="0" i="0" u="none" strike="noStrike" cap="none">
                <a:solidFill>
                  <a:schemeClr val="dk1"/>
                </a:solidFill>
                <a:latin typeface="Arial"/>
                <a:ea typeface="Arial"/>
                <a:cs typeface="Arial"/>
                <a:sym typeface="Arial"/>
              </a:defRPr>
            </a:lvl7pPr>
            <a:lvl8pPr marL="0" lvl="7" indent="0" algn="l">
              <a:spcBef>
                <a:spcPts val="0"/>
              </a:spcBef>
              <a:buNone/>
              <a:defRPr sz="700" b="0" i="0" u="none" strike="noStrike" cap="none">
                <a:solidFill>
                  <a:schemeClr val="dk1"/>
                </a:solidFill>
                <a:latin typeface="Arial"/>
                <a:ea typeface="Arial"/>
                <a:cs typeface="Arial"/>
                <a:sym typeface="Arial"/>
              </a:defRPr>
            </a:lvl8pPr>
            <a:lvl9pPr marL="0" lvl="8" indent="0" algn="l">
              <a:spcBef>
                <a:spcPts val="0"/>
              </a:spcBef>
              <a:buNone/>
              <a:defRPr sz="7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163" name="Google Shape;163;p23"/>
          <p:cNvSpPr txBox="1">
            <a:spLocks noGrp="1"/>
          </p:cNvSpPr>
          <p:nvPr>
            <p:ph type="body" idx="1"/>
          </p:nvPr>
        </p:nvSpPr>
        <p:spPr>
          <a:xfrm>
            <a:off x="1041400" y="3897548"/>
            <a:ext cx="6053400" cy="12954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800"/>
              <a:buNone/>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64" name="Google Shape;164;p23"/>
          <p:cNvPicPr preferRelativeResize="0"/>
          <p:nvPr/>
        </p:nvPicPr>
        <p:blipFill rotWithShape="1">
          <a:blip r:embed="rId4">
            <a:alphaModFix/>
          </a:blip>
          <a:srcRect/>
          <a:stretch/>
        </p:blipFill>
        <p:spPr>
          <a:xfrm>
            <a:off x="469786" y="383850"/>
            <a:ext cx="2068070" cy="759675"/>
          </a:xfrm>
          <a:prstGeom prst="rect">
            <a:avLst/>
          </a:prstGeom>
          <a:noFill/>
          <a:ln>
            <a:noFill/>
          </a:ln>
        </p:spPr>
      </p:pic>
    </p:spTree>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ver 2 - dark layout">
  <p:cSld name="Cover 2 - dark layout">
    <p:bg>
      <p:bgPr>
        <a:solidFill>
          <a:schemeClr val="dk2"/>
        </a:solidFill>
        <a:effectLst/>
      </p:bgPr>
    </p:bg>
    <p:spTree>
      <p:nvGrpSpPr>
        <p:cNvPr id="1" name="Shape 165"/>
        <p:cNvGrpSpPr/>
        <p:nvPr/>
      </p:nvGrpSpPr>
      <p:grpSpPr>
        <a:xfrm>
          <a:off x="0" y="0"/>
          <a:ext cx="0" cy="0"/>
          <a:chOff x="0" y="0"/>
          <a:chExt cx="0" cy="0"/>
        </a:xfrm>
      </p:grpSpPr>
      <p:pic>
        <p:nvPicPr>
          <p:cNvPr id="166" name="Google Shape;166;p24"/>
          <p:cNvPicPr preferRelativeResize="0"/>
          <p:nvPr/>
        </p:nvPicPr>
        <p:blipFill>
          <a:blip r:embed="rId2">
            <a:alphaModFix/>
          </a:blip>
          <a:stretch>
            <a:fillRect/>
          </a:stretch>
        </p:blipFill>
        <p:spPr>
          <a:xfrm>
            <a:off x="477650" y="706793"/>
            <a:ext cx="3719826" cy="1366449"/>
          </a:xfrm>
          <a:prstGeom prst="rect">
            <a:avLst/>
          </a:prstGeom>
          <a:noFill/>
          <a:ln>
            <a:noFill/>
          </a:ln>
        </p:spPr>
      </p:pic>
      <p:sp>
        <p:nvSpPr>
          <p:cNvPr id="167" name="Google Shape;167;p24"/>
          <p:cNvSpPr txBox="1">
            <a:spLocks noGrp="1"/>
          </p:cNvSpPr>
          <p:nvPr>
            <p:ph type="ctrTitle"/>
          </p:nvPr>
        </p:nvSpPr>
        <p:spPr>
          <a:xfrm>
            <a:off x="1499616" y="2052083"/>
            <a:ext cx="8169300" cy="15792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accent6"/>
              </a:buClr>
              <a:buSzPts val="3600"/>
              <a:buFont typeface="Arial"/>
              <a:buNone/>
              <a:defRPr sz="3600" b="1">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8" name="Google Shape;168;p24"/>
          <p:cNvSpPr txBox="1">
            <a:spLocks noGrp="1"/>
          </p:cNvSpPr>
          <p:nvPr>
            <p:ph type="subTitle" idx="1"/>
          </p:nvPr>
        </p:nvSpPr>
        <p:spPr>
          <a:xfrm>
            <a:off x="1500190" y="3885739"/>
            <a:ext cx="8171400" cy="457200"/>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Clr>
                <a:schemeClr val="lt2"/>
              </a:buClr>
              <a:buSzPts val="2000"/>
              <a:buNone/>
              <a:defRPr sz="2000">
                <a:solidFill>
                  <a:schemeClr val="lt2"/>
                </a:solidFill>
              </a:defRPr>
            </a:lvl1pPr>
            <a:lvl2pPr lvl="1" algn="ctr">
              <a:lnSpc>
                <a:spcPct val="100000"/>
              </a:lnSpc>
              <a:spcBef>
                <a:spcPts val="500"/>
              </a:spcBef>
              <a:spcAft>
                <a:spcPts val="0"/>
              </a:spcAft>
              <a:buClr>
                <a:schemeClr val="lt1"/>
              </a:buClr>
              <a:buSzPts val="2000"/>
              <a:buNone/>
              <a:defRPr sz="2000"/>
            </a:lvl2pPr>
            <a:lvl3pPr lvl="2" algn="ctr">
              <a:lnSpc>
                <a:spcPct val="100000"/>
              </a:lnSpc>
              <a:spcBef>
                <a:spcPts val="500"/>
              </a:spcBef>
              <a:spcAft>
                <a:spcPts val="0"/>
              </a:spcAft>
              <a:buClr>
                <a:schemeClr val="lt1"/>
              </a:buClr>
              <a:buSzPts val="1800"/>
              <a:buNone/>
              <a:defRPr sz="1800"/>
            </a:lvl3pPr>
            <a:lvl4pPr lvl="3" algn="ctr">
              <a:lnSpc>
                <a:spcPct val="100000"/>
              </a:lnSpc>
              <a:spcBef>
                <a:spcPts val="500"/>
              </a:spcBef>
              <a:spcAft>
                <a:spcPts val="0"/>
              </a:spcAft>
              <a:buClr>
                <a:schemeClr val="lt1"/>
              </a:buClr>
              <a:buSzPts val="1600"/>
              <a:buNone/>
              <a:defRPr sz="1600"/>
            </a:lvl4pPr>
            <a:lvl5pPr lvl="4" algn="ctr">
              <a:lnSpc>
                <a:spcPct val="10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9" name="Google Shape;169;p24"/>
          <p:cNvSpPr txBox="1">
            <a:spLocks noGrp="1"/>
          </p:cNvSpPr>
          <p:nvPr>
            <p:ph type="body" idx="2"/>
          </p:nvPr>
        </p:nvSpPr>
        <p:spPr>
          <a:xfrm>
            <a:off x="1499617" y="4987532"/>
            <a:ext cx="4013100" cy="3651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lt1"/>
              </a:buClr>
              <a:buSzPts val="1200"/>
              <a:buNone/>
              <a:defRPr sz="1200">
                <a:solidFill>
                  <a:schemeClr val="lt1"/>
                </a:solidFill>
              </a:defRPr>
            </a:lvl1pPr>
            <a:lvl2pPr marL="914400" lvl="1" indent="-228600" algn="l">
              <a:lnSpc>
                <a:spcPct val="100000"/>
              </a:lnSpc>
              <a:spcBef>
                <a:spcPts val="500"/>
              </a:spcBef>
              <a:spcAft>
                <a:spcPts val="0"/>
              </a:spcAft>
              <a:buClr>
                <a:schemeClr val="dk2"/>
              </a:buClr>
              <a:buSzPts val="1600"/>
              <a:buNone/>
              <a:defRPr>
                <a:solidFill>
                  <a:schemeClr val="dk2"/>
                </a:solidFill>
              </a:defRPr>
            </a:lvl2pPr>
            <a:lvl3pPr marL="1371600" lvl="2" indent="-228600" algn="l">
              <a:lnSpc>
                <a:spcPct val="100000"/>
              </a:lnSpc>
              <a:spcBef>
                <a:spcPts val="500"/>
              </a:spcBef>
              <a:spcAft>
                <a:spcPts val="0"/>
              </a:spcAft>
              <a:buClr>
                <a:schemeClr val="dk2"/>
              </a:buClr>
              <a:buSzPts val="1600"/>
              <a:buNone/>
              <a:defRPr>
                <a:solidFill>
                  <a:schemeClr val="dk2"/>
                </a:solidFill>
              </a:defRPr>
            </a:lvl3pPr>
            <a:lvl4pPr marL="1828800" lvl="3" indent="-228600" algn="l">
              <a:lnSpc>
                <a:spcPct val="100000"/>
              </a:lnSpc>
              <a:spcBef>
                <a:spcPts val="500"/>
              </a:spcBef>
              <a:spcAft>
                <a:spcPts val="0"/>
              </a:spcAft>
              <a:buClr>
                <a:schemeClr val="dk2"/>
              </a:buClr>
              <a:buSzPts val="1600"/>
              <a:buNone/>
              <a:defRPr>
                <a:solidFill>
                  <a:schemeClr val="dk2"/>
                </a:solidFill>
              </a:defRPr>
            </a:lvl4pPr>
            <a:lvl5pPr marL="2286000" lvl="4" indent="-228600" algn="l">
              <a:lnSpc>
                <a:spcPct val="100000"/>
              </a:lnSpc>
              <a:spcBef>
                <a:spcPts val="500"/>
              </a:spcBef>
              <a:spcAft>
                <a:spcPts val="0"/>
              </a:spcAft>
              <a:buClr>
                <a:schemeClr val="dk2"/>
              </a:buClr>
              <a:buSzPts val="1600"/>
              <a:buNone/>
              <a:defRPr>
                <a:solidFill>
                  <a:schemeClr val="dk2"/>
                </a:solidFill>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70" name="Google Shape;170;p24"/>
          <p:cNvSpPr txBox="1">
            <a:spLocks noGrp="1"/>
          </p:cNvSpPr>
          <p:nvPr>
            <p:ph type="ftr" idx="11"/>
          </p:nvPr>
        </p:nvSpPr>
        <p:spPr>
          <a:xfrm>
            <a:off x="1499617" y="6325193"/>
            <a:ext cx="1198200" cy="3036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s">
  <p:cSld name="Contents">
    <p:bg>
      <p:bgPr>
        <a:solidFill>
          <a:schemeClr val="dk1"/>
        </a:solidFill>
        <a:effectLst/>
      </p:bgPr>
    </p:bg>
    <p:spTree>
      <p:nvGrpSpPr>
        <p:cNvPr id="1" name="Shape 171"/>
        <p:cNvGrpSpPr/>
        <p:nvPr/>
      </p:nvGrpSpPr>
      <p:grpSpPr>
        <a:xfrm>
          <a:off x="0" y="0"/>
          <a:ext cx="0" cy="0"/>
          <a:chOff x="0" y="0"/>
          <a:chExt cx="0" cy="0"/>
        </a:xfrm>
      </p:grpSpPr>
      <p:sp>
        <p:nvSpPr>
          <p:cNvPr id="172" name="Google Shape;172;p25"/>
          <p:cNvSpPr txBox="1">
            <a:spLocks noGrp="1"/>
          </p:cNvSpPr>
          <p:nvPr>
            <p:ph type="title"/>
          </p:nvPr>
        </p:nvSpPr>
        <p:spPr>
          <a:xfrm>
            <a:off x="457199" y="557784"/>
            <a:ext cx="10808100" cy="3693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3"/>
              </a:buClr>
              <a:buSzPts val="24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3" name="Google Shape;173;p25"/>
          <p:cNvSpPr txBox="1">
            <a:spLocks noGrp="1"/>
          </p:cNvSpPr>
          <p:nvPr>
            <p:ph type="ftr" idx="11"/>
          </p:nvPr>
        </p:nvSpPr>
        <p:spPr>
          <a:xfrm>
            <a:off x="1042416" y="6325193"/>
            <a:ext cx="1198200" cy="3036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4" name="Google Shape;174;p25"/>
          <p:cNvSpPr txBox="1">
            <a:spLocks noGrp="1"/>
          </p:cNvSpPr>
          <p:nvPr>
            <p:ph type="sldNum" idx="12"/>
          </p:nvPr>
        </p:nvSpPr>
        <p:spPr>
          <a:xfrm>
            <a:off x="457199" y="6325299"/>
            <a:ext cx="352200" cy="304200"/>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lt1"/>
                </a:solidFill>
                <a:latin typeface="Arial"/>
                <a:ea typeface="Arial"/>
                <a:cs typeface="Arial"/>
                <a:sym typeface="Arial"/>
              </a:defRPr>
            </a:lvl1pPr>
            <a:lvl2pPr marL="0" lvl="1" indent="0" algn="l">
              <a:spcBef>
                <a:spcPts val="0"/>
              </a:spcBef>
              <a:buNone/>
              <a:defRPr sz="700" b="0" i="0" u="none" strike="noStrike" cap="none">
                <a:solidFill>
                  <a:schemeClr val="lt1"/>
                </a:solidFill>
                <a:latin typeface="Arial"/>
                <a:ea typeface="Arial"/>
                <a:cs typeface="Arial"/>
                <a:sym typeface="Arial"/>
              </a:defRPr>
            </a:lvl2pPr>
            <a:lvl3pPr marL="0" lvl="2" indent="0" algn="l">
              <a:spcBef>
                <a:spcPts val="0"/>
              </a:spcBef>
              <a:buNone/>
              <a:defRPr sz="700" b="0" i="0" u="none" strike="noStrike" cap="none">
                <a:solidFill>
                  <a:schemeClr val="lt1"/>
                </a:solidFill>
                <a:latin typeface="Arial"/>
                <a:ea typeface="Arial"/>
                <a:cs typeface="Arial"/>
                <a:sym typeface="Arial"/>
              </a:defRPr>
            </a:lvl3pPr>
            <a:lvl4pPr marL="0" lvl="3" indent="0" algn="l">
              <a:spcBef>
                <a:spcPts val="0"/>
              </a:spcBef>
              <a:buNone/>
              <a:defRPr sz="700" b="0" i="0" u="none" strike="noStrike" cap="none">
                <a:solidFill>
                  <a:schemeClr val="lt1"/>
                </a:solidFill>
                <a:latin typeface="Arial"/>
                <a:ea typeface="Arial"/>
                <a:cs typeface="Arial"/>
                <a:sym typeface="Arial"/>
              </a:defRPr>
            </a:lvl4pPr>
            <a:lvl5pPr marL="0" lvl="4" indent="0" algn="l">
              <a:spcBef>
                <a:spcPts val="0"/>
              </a:spcBef>
              <a:buNone/>
              <a:defRPr sz="700" b="0" i="0" u="none" strike="noStrike" cap="none">
                <a:solidFill>
                  <a:schemeClr val="lt1"/>
                </a:solidFill>
                <a:latin typeface="Arial"/>
                <a:ea typeface="Arial"/>
                <a:cs typeface="Arial"/>
                <a:sym typeface="Arial"/>
              </a:defRPr>
            </a:lvl5pPr>
            <a:lvl6pPr marL="0" lvl="5" indent="0" algn="l">
              <a:spcBef>
                <a:spcPts val="0"/>
              </a:spcBef>
              <a:buNone/>
              <a:defRPr sz="700" b="0" i="0" u="none" strike="noStrike" cap="none">
                <a:solidFill>
                  <a:schemeClr val="lt1"/>
                </a:solidFill>
                <a:latin typeface="Arial"/>
                <a:ea typeface="Arial"/>
                <a:cs typeface="Arial"/>
                <a:sym typeface="Arial"/>
              </a:defRPr>
            </a:lvl6pPr>
            <a:lvl7pPr marL="0" lvl="6" indent="0" algn="l">
              <a:spcBef>
                <a:spcPts val="0"/>
              </a:spcBef>
              <a:buNone/>
              <a:defRPr sz="700" b="0" i="0" u="none" strike="noStrike" cap="none">
                <a:solidFill>
                  <a:schemeClr val="lt1"/>
                </a:solidFill>
                <a:latin typeface="Arial"/>
                <a:ea typeface="Arial"/>
                <a:cs typeface="Arial"/>
                <a:sym typeface="Arial"/>
              </a:defRPr>
            </a:lvl7pPr>
            <a:lvl8pPr marL="0" lvl="7" indent="0" algn="l">
              <a:spcBef>
                <a:spcPts val="0"/>
              </a:spcBef>
              <a:buNone/>
              <a:defRPr sz="700" b="0" i="0" u="none" strike="noStrike" cap="none">
                <a:solidFill>
                  <a:schemeClr val="lt1"/>
                </a:solidFill>
                <a:latin typeface="Arial"/>
                <a:ea typeface="Arial"/>
                <a:cs typeface="Arial"/>
                <a:sym typeface="Arial"/>
              </a:defRPr>
            </a:lvl8pPr>
            <a:lvl9pPr marL="0" lvl="8" indent="0" algn="l">
              <a:spcBef>
                <a:spcPts val="0"/>
              </a:spcBef>
              <a:buNone/>
              <a:defRPr sz="7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175" name="Google Shape;175;p25"/>
          <p:cNvSpPr txBox="1">
            <a:spLocks noGrp="1"/>
          </p:cNvSpPr>
          <p:nvPr>
            <p:ph type="body" idx="1"/>
          </p:nvPr>
        </p:nvSpPr>
        <p:spPr>
          <a:xfrm>
            <a:off x="457200" y="1700784"/>
            <a:ext cx="11368200" cy="39591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lt1"/>
              </a:buClr>
              <a:buSzPts val="1800"/>
              <a:buFont typeface="Arial"/>
              <a:buAutoNum type="arabicPeriod"/>
              <a:defRPr sz="1800">
                <a:solidFill>
                  <a:schemeClr val="lt1"/>
                </a:solidFill>
              </a:defRPr>
            </a:lvl1pPr>
            <a:lvl2pPr marL="914400" lvl="1" indent="-342900" algn="l">
              <a:lnSpc>
                <a:spcPct val="100000"/>
              </a:lnSpc>
              <a:spcBef>
                <a:spcPts val="500"/>
              </a:spcBef>
              <a:spcAft>
                <a:spcPts val="0"/>
              </a:spcAft>
              <a:buClr>
                <a:schemeClr val="lt1"/>
              </a:buClr>
              <a:buSzPts val="1800"/>
              <a:buFont typeface="Arial"/>
              <a:buChar char="•"/>
              <a:defRPr sz="1800">
                <a:solidFill>
                  <a:schemeClr val="lt1"/>
                </a:solidFill>
              </a:defRPr>
            </a:lvl2pPr>
            <a:lvl3pPr marL="1371600" lvl="2" indent="-342900" algn="l">
              <a:lnSpc>
                <a:spcPct val="100000"/>
              </a:lnSpc>
              <a:spcBef>
                <a:spcPts val="500"/>
              </a:spcBef>
              <a:spcAft>
                <a:spcPts val="0"/>
              </a:spcAft>
              <a:buClr>
                <a:schemeClr val="lt1"/>
              </a:buClr>
              <a:buSzPts val="1800"/>
              <a:buFont typeface="Cambria"/>
              <a:buChar char="⎻"/>
              <a:defRPr sz="1800">
                <a:solidFill>
                  <a:schemeClr val="lt1"/>
                </a:solidFill>
              </a:defRPr>
            </a:lvl3pPr>
            <a:lvl4pPr marL="1828800" lvl="3" indent="-330200" algn="l">
              <a:lnSpc>
                <a:spcPct val="100000"/>
              </a:lnSpc>
              <a:spcBef>
                <a:spcPts val="500"/>
              </a:spcBef>
              <a:spcAft>
                <a:spcPts val="0"/>
              </a:spcAft>
              <a:buClr>
                <a:schemeClr val="lt1"/>
              </a:buClr>
              <a:buSzPts val="1600"/>
              <a:buChar char="•"/>
              <a:defRPr>
                <a:solidFill>
                  <a:schemeClr val="lt1"/>
                </a:solidFill>
              </a:defRPr>
            </a:lvl4pPr>
            <a:lvl5pPr marL="2286000" lvl="4" indent="-330200" algn="l">
              <a:lnSpc>
                <a:spcPct val="100000"/>
              </a:lnSpc>
              <a:spcBef>
                <a:spcPts val="500"/>
              </a:spcBef>
              <a:spcAft>
                <a:spcPts val="0"/>
              </a:spcAft>
              <a:buClr>
                <a:schemeClr val="lt1"/>
              </a:buClr>
              <a:buSzPts val="1600"/>
              <a:buChar char="•"/>
              <a:defRPr>
                <a:solidFill>
                  <a:schemeClr val="lt1"/>
                </a:solidFill>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pic>
        <p:nvPicPr>
          <p:cNvPr id="176" name="Google Shape;176;p25"/>
          <p:cNvPicPr preferRelativeResize="0"/>
          <p:nvPr/>
        </p:nvPicPr>
        <p:blipFill rotWithShape="1">
          <a:blip r:embed="rId2">
            <a:alphaModFix/>
          </a:blip>
          <a:srcRect/>
          <a:stretch/>
        </p:blipFill>
        <p:spPr>
          <a:xfrm>
            <a:off x="10137908" y="6126775"/>
            <a:ext cx="1739351" cy="63892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ntents 1">
  <p:cSld name="Contents_1">
    <p:bg>
      <p:bgPr>
        <a:solidFill>
          <a:schemeClr val="lt1"/>
        </a:solidFill>
        <a:effectLst/>
      </p:bgPr>
    </p:bg>
    <p:spTree>
      <p:nvGrpSpPr>
        <p:cNvPr id="1" name="Shape 177"/>
        <p:cNvGrpSpPr/>
        <p:nvPr/>
      </p:nvGrpSpPr>
      <p:grpSpPr>
        <a:xfrm>
          <a:off x="0" y="0"/>
          <a:ext cx="0" cy="0"/>
          <a:chOff x="0" y="0"/>
          <a:chExt cx="0" cy="0"/>
        </a:xfrm>
      </p:grpSpPr>
      <p:sp>
        <p:nvSpPr>
          <p:cNvPr id="178" name="Google Shape;178;p26"/>
          <p:cNvSpPr txBox="1">
            <a:spLocks noGrp="1"/>
          </p:cNvSpPr>
          <p:nvPr>
            <p:ph type="title"/>
          </p:nvPr>
        </p:nvSpPr>
        <p:spPr>
          <a:xfrm>
            <a:off x="457199" y="557784"/>
            <a:ext cx="10808100" cy="369300"/>
          </a:xfrm>
          <a:prstGeom prst="rect">
            <a:avLst/>
          </a:prstGeom>
          <a:noFill/>
          <a:ln>
            <a:noFill/>
          </a:ln>
        </p:spPr>
        <p:txBody>
          <a:bodyPr spcFirstLastPara="1" wrap="square" lIns="0" tIns="0" rIns="0" bIns="0" anchor="t" anchorCtr="0">
            <a:spAutoFit/>
          </a:bodyPr>
          <a:lstStyle>
            <a:lvl1pPr lvl="0" algn="l" rtl="0">
              <a:lnSpc>
                <a:spcPct val="100000"/>
              </a:lnSpc>
              <a:spcBef>
                <a:spcPts val="0"/>
              </a:spcBef>
              <a:spcAft>
                <a:spcPts val="0"/>
              </a:spcAft>
              <a:buSzPts val="2400"/>
              <a:buFont typeface="Arial"/>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79" name="Google Shape;179;p26"/>
          <p:cNvSpPr txBox="1">
            <a:spLocks noGrp="1"/>
          </p:cNvSpPr>
          <p:nvPr>
            <p:ph type="ftr" idx="11"/>
          </p:nvPr>
        </p:nvSpPr>
        <p:spPr>
          <a:xfrm>
            <a:off x="1042416" y="6325193"/>
            <a:ext cx="1198200" cy="3036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400"/>
              <a:buNone/>
              <a:defRPr>
                <a:solidFill>
                  <a:schemeClr val="lt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0" name="Google Shape;180;p26"/>
          <p:cNvSpPr txBox="1">
            <a:spLocks noGrp="1"/>
          </p:cNvSpPr>
          <p:nvPr>
            <p:ph type="sldNum" idx="12"/>
          </p:nvPr>
        </p:nvSpPr>
        <p:spPr>
          <a:xfrm>
            <a:off x="457199" y="6325299"/>
            <a:ext cx="352200" cy="304200"/>
          </a:xfrm>
          <a:prstGeom prst="rect">
            <a:avLst/>
          </a:prstGeom>
          <a:noFill/>
          <a:ln>
            <a:noFill/>
          </a:ln>
        </p:spPr>
        <p:txBody>
          <a:bodyPr spcFirstLastPara="1" wrap="square" lIns="0" tIns="0" rIns="0" bIns="0" anchor="b" anchorCtr="0">
            <a:noAutofit/>
          </a:bodyPr>
          <a:lstStyle>
            <a:lvl1pPr marL="0" lvl="0" indent="0" algn="l" rtl="0">
              <a:spcBef>
                <a:spcPts val="0"/>
              </a:spcBef>
              <a:buNone/>
              <a:defRPr sz="700" b="0" i="0" u="none" strike="noStrike" cap="none">
                <a:solidFill>
                  <a:schemeClr val="lt1"/>
                </a:solidFill>
                <a:latin typeface="Arial"/>
                <a:ea typeface="Arial"/>
                <a:cs typeface="Arial"/>
                <a:sym typeface="Arial"/>
              </a:defRPr>
            </a:lvl1pPr>
            <a:lvl2pPr marL="0" lvl="1" indent="0" algn="l" rtl="0">
              <a:spcBef>
                <a:spcPts val="0"/>
              </a:spcBef>
              <a:buNone/>
              <a:defRPr sz="700" b="0" i="0" u="none" strike="noStrike" cap="none">
                <a:solidFill>
                  <a:schemeClr val="lt1"/>
                </a:solidFill>
                <a:latin typeface="Arial"/>
                <a:ea typeface="Arial"/>
                <a:cs typeface="Arial"/>
                <a:sym typeface="Arial"/>
              </a:defRPr>
            </a:lvl2pPr>
            <a:lvl3pPr marL="0" lvl="2" indent="0" algn="l" rtl="0">
              <a:spcBef>
                <a:spcPts val="0"/>
              </a:spcBef>
              <a:buNone/>
              <a:defRPr sz="700" b="0" i="0" u="none" strike="noStrike" cap="none">
                <a:solidFill>
                  <a:schemeClr val="lt1"/>
                </a:solidFill>
                <a:latin typeface="Arial"/>
                <a:ea typeface="Arial"/>
                <a:cs typeface="Arial"/>
                <a:sym typeface="Arial"/>
              </a:defRPr>
            </a:lvl3pPr>
            <a:lvl4pPr marL="0" lvl="3" indent="0" algn="l" rtl="0">
              <a:spcBef>
                <a:spcPts val="0"/>
              </a:spcBef>
              <a:buNone/>
              <a:defRPr sz="700" b="0" i="0" u="none" strike="noStrike" cap="none">
                <a:solidFill>
                  <a:schemeClr val="lt1"/>
                </a:solidFill>
                <a:latin typeface="Arial"/>
                <a:ea typeface="Arial"/>
                <a:cs typeface="Arial"/>
                <a:sym typeface="Arial"/>
              </a:defRPr>
            </a:lvl4pPr>
            <a:lvl5pPr marL="0" lvl="4" indent="0" algn="l" rtl="0">
              <a:spcBef>
                <a:spcPts val="0"/>
              </a:spcBef>
              <a:buNone/>
              <a:defRPr sz="700" b="0" i="0" u="none" strike="noStrike" cap="none">
                <a:solidFill>
                  <a:schemeClr val="lt1"/>
                </a:solidFill>
                <a:latin typeface="Arial"/>
                <a:ea typeface="Arial"/>
                <a:cs typeface="Arial"/>
                <a:sym typeface="Arial"/>
              </a:defRPr>
            </a:lvl5pPr>
            <a:lvl6pPr marL="0" lvl="5" indent="0" algn="l" rtl="0">
              <a:spcBef>
                <a:spcPts val="0"/>
              </a:spcBef>
              <a:buNone/>
              <a:defRPr sz="700" b="0" i="0" u="none" strike="noStrike" cap="none">
                <a:solidFill>
                  <a:schemeClr val="lt1"/>
                </a:solidFill>
                <a:latin typeface="Arial"/>
                <a:ea typeface="Arial"/>
                <a:cs typeface="Arial"/>
                <a:sym typeface="Arial"/>
              </a:defRPr>
            </a:lvl6pPr>
            <a:lvl7pPr marL="0" lvl="6" indent="0" algn="l" rtl="0">
              <a:spcBef>
                <a:spcPts val="0"/>
              </a:spcBef>
              <a:buNone/>
              <a:defRPr sz="700" b="0" i="0" u="none" strike="noStrike" cap="none">
                <a:solidFill>
                  <a:schemeClr val="lt1"/>
                </a:solidFill>
                <a:latin typeface="Arial"/>
                <a:ea typeface="Arial"/>
                <a:cs typeface="Arial"/>
                <a:sym typeface="Arial"/>
              </a:defRPr>
            </a:lvl7pPr>
            <a:lvl8pPr marL="0" lvl="7" indent="0" algn="l" rtl="0">
              <a:spcBef>
                <a:spcPts val="0"/>
              </a:spcBef>
              <a:buNone/>
              <a:defRPr sz="700" b="0" i="0" u="none" strike="noStrike" cap="none">
                <a:solidFill>
                  <a:schemeClr val="lt1"/>
                </a:solidFill>
                <a:latin typeface="Arial"/>
                <a:ea typeface="Arial"/>
                <a:cs typeface="Arial"/>
                <a:sym typeface="Arial"/>
              </a:defRPr>
            </a:lvl8pPr>
            <a:lvl9pPr marL="0" lvl="8" indent="0" algn="l" rtl="0">
              <a:spcBef>
                <a:spcPts val="0"/>
              </a:spcBef>
              <a:buNone/>
              <a:defRPr sz="7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181" name="Google Shape;181;p26"/>
          <p:cNvSpPr txBox="1">
            <a:spLocks noGrp="1"/>
          </p:cNvSpPr>
          <p:nvPr>
            <p:ph type="body" idx="1"/>
          </p:nvPr>
        </p:nvSpPr>
        <p:spPr>
          <a:xfrm>
            <a:off x="457200" y="1700784"/>
            <a:ext cx="11368200" cy="3959100"/>
          </a:xfrm>
          <a:prstGeom prst="rect">
            <a:avLst/>
          </a:prstGeom>
          <a:noFill/>
          <a:ln>
            <a:noFill/>
          </a:ln>
        </p:spPr>
        <p:txBody>
          <a:bodyPr spcFirstLastPara="1" wrap="square" lIns="0" tIns="0" rIns="0" bIns="0" anchor="t" anchorCtr="0">
            <a:noAutofit/>
          </a:bodyPr>
          <a:lstStyle>
            <a:lvl1pPr marL="457200" lvl="0" indent="-342900" algn="l" rtl="0">
              <a:lnSpc>
                <a:spcPct val="100000"/>
              </a:lnSpc>
              <a:spcBef>
                <a:spcPts val="1000"/>
              </a:spcBef>
              <a:spcAft>
                <a:spcPts val="0"/>
              </a:spcAft>
              <a:buSzPts val="1800"/>
              <a:buFont typeface="Arial"/>
              <a:buAutoNum type="arabicPeriod"/>
              <a:defRPr sz="1800"/>
            </a:lvl1pPr>
            <a:lvl2pPr marL="914400" lvl="1" indent="-342900" algn="l" rtl="0">
              <a:lnSpc>
                <a:spcPct val="100000"/>
              </a:lnSpc>
              <a:spcBef>
                <a:spcPts val="500"/>
              </a:spcBef>
              <a:spcAft>
                <a:spcPts val="0"/>
              </a:spcAft>
              <a:buSzPts val="1800"/>
              <a:buFont typeface="Arial"/>
              <a:buChar char="•"/>
              <a:defRPr sz="1800"/>
            </a:lvl2pPr>
            <a:lvl3pPr marL="1371600" lvl="2" indent="-342900" algn="l" rtl="0">
              <a:lnSpc>
                <a:spcPct val="100000"/>
              </a:lnSpc>
              <a:spcBef>
                <a:spcPts val="500"/>
              </a:spcBef>
              <a:spcAft>
                <a:spcPts val="0"/>
              </a:spcAft>
              <a:buSzPts val="1800"/>
              <a:buFont typeface="Cambria"/>
              <a:buChar char="⎻"/>
              <a:defRPr sz="1800"/>
            </a:lvl3pPr>
            <a:lvl4pPr marL="1828800" lvl="3" indent="-330200" algn="l" rtl="0">
              <a:lnSpc>
                <a:spcPct val="100000"/>
              </a:lnSpc>
              <a:spcBef>
                <a:spcPts val="500"/>
              </a:spcBef>
              <a:spcAft>
                <a:spcPts val="0"/>
              </a:spcAft>
              <a:buSzPts val="1600"/>
              <a:buChar char="•"/>
              <a:defRPr/>
            </a:lvl4pPr>
            <a:lvl5pPr marL="2286000" lvl="4" indent="-330200" algn="l" rtl="0">
              <a:lnSpc>
                <a:spcPct val="100000"/>
              </a:lnSpc>
              <a:spcBef>
                <a:spcPts val="500"/>
              </a:spcBef>
              <a:spcAft>
                <a:spcPts val="0"/>
              </a:spcAft>
              <a:buSzPts val="16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pic>
        <p:nvPicPr>
          <p:cNvPr id="182" name="Google Shape;182;p26"/>
          <p:cNvPicPr preferRelativeResize="0"/>
          <p:nvPr/>
        </p:nvPicPr>
        <p:blipFill rotWithShape="1">
          <a:blip r:embed="rId2">
            <a:alphaModFix/>
          </a:blip>
          <a:srcRect/>
          <a:stretch/>
        </p:blipFill>
        <p:spPr>
          <a:xfrm>
            <a:off x="10137908" y="6126775"/>
            <a:ext cx="1739351" cy="63892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sic title and content - dark">
  <p:cSld name="Basic title and content - dark">
    <p:bg>
      <p:bgPr>
        <a:solidFill>
          <a:schemeClr val="dk2"/>
        </a:solidFill>
        <a:effectLst/>
      </p:bgPr>
    </p:bg>
    <p:spTree>
      <p:nvGrpSpPr>
        <p:cNvPr id="1" name="Shape 183"/>
        <p:cNvGrpSpPr/>
        <p:nvPr/>
      </p:nvGrpSpPr>
      <p:grpSpPr>
        <a:xfrm>
          <a:off x="0" y="0"/>
          <a:ext cx="0" cy="0"/>
          <a:chOff x="0" y="0"/>
          <a:chExt cx="0" cy="0"/>
        </a:xfrm>
      </p:grpSpPr>
      <p:sp>
        <p:nvSpPr>
          <p:cNvPr id="184" name="Google Shape;184;p27"/>
          <p:cNvSpPr txBox="1">
            <a:spLocks noGrp="1"/>
          </p:cNvSpPr>
          <p:nvPr>
            <p:ph type="body" idx="1"/>
          </p:nvPr>
        </p:nvSpPr>
        <p:spPr>
          <a:xfrm>
            <a:off x="457200" y="1524003"/>
            <a:ext cx="10807800" cy="4191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lt1"/>
              </a:buClr>
              <a:buSzPts val="1800"/>
              <a:buNone/>
              <a:defRPr>
                <a:solidFill>
                  <a:schemeClr val="lt1"/>
                </a:solidFill>
              </a:defRPr>
            </a:lvl1pPr>
            <a:lvl2pPr marL="914400" lvl="1" indent="-342900" algn="l">
              <a:lnSpc>
                <a:spcPct val="100000"/>
              </a:lnSpc>
              <a:spcBef>
                <a:spcPts val="500"/>
              </a:spcBef>
              <a:spcAft>
                <a:spcPts val="0"/>
              </a:spcAft>
              <a:buClr>
                <a:schemeClr val="lt1"/>
              </a:buClr>
              <a:buSzPts val="1800"/>
              <a:buChar char="•"/>
              <a:defRPr>
                <a:solidFill>
                  <a:schemeClr val="lt1"/>
                </a:solidFill>
              </a:defRPr>
            </a:lvl2pPr>
            <a:lvl3pPr marL="1371600" lvl="2" indent="-342900" algn="l">
              <a:lnSpc>
                <a:spcPct val="100000"/>
              </a:lnSpc>
              <a:spcBef>
                <a:spcPts val="500"/>
              </a:spcBef>
              <a:spcAft>
                <a:spcPts val="0"/>
              </a:spcAft>
              <a:buClr>
                <a:schemeClr val="lt1"/>
              </a:buClr>
              <a:buSzPts val="1800"/>
              <a:buChar char="⎻"/>
              <a:defRPr>
                <a:solidFill>
                  <a:schemeClr val="lt1"/>
                </a:solidFill>
              </a:defRPr>
            </a:lvl3pPr>
            <a:lvl4pPr marL="1828800" lvl="3" indent="-342900" algn="l">
              <a:lnSpc>
                <a:spcPct val="100000"/>
              </a:lnSpc>
              <a:spcBef>
                <a:spcPts val="500"/>
              </a:spcBef>
              <a:spcAft>
                <a:spcPts val="0"/>
              </a:spcAft>
              <a:buClr>
                <a:schemeClr val="lt1"/>
              </a:buClr>
              <a:buSzPts val="1800"/>
              <a:buChar char="•"/>
              <a:defRPr>
                <a:solidFill>
                  <a:schemeClr val="lt1"/>
                </a:solidFill>
              </a:defRPr>
            </a:lvl4pPr>
            <a:lvl5pPr marL="2286000" lvl="4" indent="-342900" algn="l">
              <a:lnSpc>
                <a:spcPct val="10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lt1"/>
              </a:buClr>
              <a:buSzPts val="1800"/>
              <a:buChar char="•"/>
              <a:defRPr>
                <a:solidFill>
                  <a:schemeClr val="lt1"/>
                </a:solidFill>
              </a:defRPr>
            </a:lvl6pPr>
            <a:lvl7pPr marL="3200400" lvl="6" indent="-342900" algn="l">
              <a:lnSpc>
                <a:spcPct val="90000"/>
              </a:lnSpc>
              <a:spcBef>
                <a:spcPts val="500"/>
              </a:spcBef>
              <a:spcAft>
                <a:spcPts val="0"/>
              </a:spcAft>
              <a:buClr>
                <a:schemeClr val="lt1"/>
              </a:buClr>
              <a:buSzPts val="1800"/>
              <a:buChar char="•"/>
              <a:defRPr>
                <a:solidFill>
                  <a:schemeClr val="lt1"/>
                </a:solidFill>
              </a:defRPr>
            </a:lvl7pPr>
            <a:lvl8pPr marL="3657600" lvl="7" indent="-342900" algn="l">
              <a:lnSpc>
                <a:spcPct val="90000"/>
              </a:lnSpc>
              <a:spcBef>
                <a:spcPts val="500"/>
              </a:spcBef>
              <a:spcAft>
                <a:spcPts val="0"/>
              </a:spcAft>
              <a:buClr>
                <a:schemeClr val="lt1"/>
              </a:buClr>
              <a:buSzPts val="1800"/>
              <a:buChar char="•"/>
              <a:defRPr>
                <a:solidFill>
                  <a:schemeClr val="lt1"/>
                </a:solidFill>
              </a:defRPr>
            </a:lvl8pPr>
            <a:lvl9pPr marL="4114800" lvl="8" indent="-342900" algn="l">
              <a:lnSpc>
                <a:spcPct val="90000"/>
              </a:lnSpc>
              <a:spcBef>
                <a:spcPts val="500"/>
              </a:spcBef>
              <a:spcAft>
                <a:spcPts val="0"/>
              </a:spcAft>
              <a:buClr>
                <a:schemeClr val="lt1"/>
              </a:buClr>
              <a:buSzPts val="1800"/>
              <a:buChar char="•"/>
              <a:defRPr>
                <a:solidFill>
                  <a:schemeClr val="lt1"/>
                </a:solidFill>
              </a:defRPr>
            </a:lvl9pPr>
          </a:lstStyle>
          <a:p>
            <a:endParaRPr/>
          </a:p>
        </p:txBody>
      </p:sp>
      <p:sp>
        <p:nvSpPr>
          <p:cNvPr id="185" name="Google Shape;185;p27"/>
          <p:cNvSpPr txBox="1">
            <a:spLocks noGrp="1"/>
          </p:cNvSpPr>
          <p:nvPr>
            <p:ph type="title"/>
          </p:nvPr>
        </p:nvSpPr>
        <p:spPr>
          <a:xfrm>
            <a:off x="457198" y="557784"/>
            <a:ext cx="10808100" cy="3078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400"/>
              <a:buFont typeface="Arial"/>
              <a:buNone/>
              <a:defRPr sz="24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6" name="Google Shape;186;p27"/>
          <p:cNvSpPr txBox="1">
            <a:spLocks noGrp="1"/>
          </p:cNvSpPr>
          <p:nvPr>
            <p:ph type="ftr" idx="11"/>
          </p:nvPr>
        </p:nvSpPr>
        <p:spPr>
          <a:xfrm>
            <a:off x="1042416" y="6438349"/>
            <a:ext cx="1198200" cy="1905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7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7" name="Google Shape;187;p27"/>
          <p:cNvSpPr txBox="1">
            <a:spLocks noGrp="1"/>
          </p:cNvSpPr>
          <p:nvPr>
            <p:ph type="sldNum" idx="12"/>
          </p:nvPr>
        </p:nvSpPr>
        <p:spPr>
          <a:xfrm>
            <a:off x="457199" y="6438651"/>
            <a:ext cx="352200" cy="190800"/>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lt1"/>
                </a:solidFill>
                <a:latin typeface="Arial"/>
                <a:ea typeface="Arial"/>
                <a:cs typeface="Arial"/>
                <a:sym typeface="Arial"/>
              </a:defRPr>
            </a:lvl1pPr>
            <a:lvl2pPr marL="0" lvl="1" indent="0" algn="l">
              <a:spcBef>
                <a:spcPts val="0"/>
              </a:spcBef>
              <a:buNone/>
              <a:defRPr sz="700" b="0" i="0" u="none" strike="noStrike" cap="none">
                <a:solidFill>
                  <a:schemeClr val="lt1"/>
                </a:solidFill>
                <a:latin typeface="Arial"/>
                <a:ea typeface="Arial"/>
                <a:cs typeface="Arial"/>
                <a:sym typeface="Arial"/>
              </a:defRPr>
            </a:lvl2pPr>
            <a:lvl3pPr marL="0" lvl="2" indent="0" algn="l">
              <a:spcBef>
                <a:spcPts val="0"/>
              </a:spcBef>
              <a:buNone/>
              <a:defRPr sz="700" b="0" i="0" u="none" strike="noStrike" cap="none">
                <a:solidFill>
                  <a:schemeClr val="lt1"/>
                </a:solidFill>
                <a:latin typeface="Arial"/>
                <a:ea typeface="Arial"/>
                <a:cs typeface="Arial"/>
                <a:sym typeface="Arial"/>
              </a:defRPr>
            </a:lvl3pPr>
            <a:lvl4pPr marL="0" lvl="3" indent="0" algn="l">
              <a:spcBef>
                <a:spcPts val="0"/>
              </a:spcBef>
              <a:buNone/>
              <a:defRPr sz="700" b="0" i="0" u="none" strike="noStrike" cap="none">
                <a:solidFill>
                  <a:schemeClr val="lt1"/>
                </a:solidFill>
                <a:latin typeface="Arial"/>
                <a:ea typeface="Arial"/>
                <a:cs typeface="Arial"/>
                <a:sym typeface="Arial"/>
              </a:defRPr>
            </a:lvl4pPr>
            <a:lvl5pPr marL="0" lvl="4" indent="0" algn="l">
              <a:spcBef>
                <a:spcPts val="0"/>
              </a:spcBef>
              <a:buNone/>
              <a:defRPr sz="700" b="0" i="0" u="none" strike="noStrike" cap="none">
                <a:solidFill>
                  <a:schemeClr val="lt1"/>
                </a:solidFill>
                <a:latin typeface="Arial"/>
                <a:ea typeface="Arial"/>
                <a:cs typeface="Arial"/>
                <a:sym typeface="Arial"/>
              </a:defRPr>
            </a:lvl5pPr>
            <a:lvl6pPr marL="0" lvl="5" indent="0" algn="l">
              <a:spcBef>
                <a:spcPts val="0"/>
              </a:spcBef>
              <a:buNone/>
              <a:defRPr sz="700" b="0" i="0" u="none" strike="noStrike" cap="none">
                <a:solidFill>
                  <a:schemeClr val="lt1"/>
                </a:solidFill>
                <a:latin typeface="Arial"/>
                <a:ea typeface="Arial"/>
                <a:cs typeface="Arial"/>
                <a:sym typeface="Arial"/>
              </a:defRPr>
            </a:lvl6pPr>
            <a:lvl7pPr marL="0" lvl="6" indent="0" algn="l">
              <a:spcBef>
                <a:spcPts val="0"/>
              </a:spcBef>
              <a:buNone/>
              <a:defRPr sz="700" b="0" i="0" u="none" strike="noStrike" cap="none">
                <a:solidFill>
                  <a:schemeClr val="lt1"/>
                </a:solidFill>
                <a:latin typeface="Arial"/>
                <a:ea typeface="Arial"/>
                <a:cs typeface="Arial"/>
                <a:sym typeface="Arial"/>
              </a:defRPr>
            </a:lvl7pPr>
            <a:lvl8pPr marL="0" lvl="7" indent="0" algn="l">
              <a:spcBef>
                <a:spcPts val="0"/>
              </a:spcBef>
              <a:buNone/>
              <a:defRPr sz="700" b="0" i="0" u="none" strike="noStrike" cap="none">
                <a:solidFill>
                  <a:schemeClr val="lt1"/>
                </a:solidFill>
                <a:latin typeface="Arial"/>
                <a:ea typeface="Arial"/>
                <a:cs typeface="Arial"/>
                <a:sym typeface="Arial"/>
              </a:defRPr>
            </a:lvl8pPr>
            <a:lvl9pPr marL="0" lvl="8" indent="0" algn="l">
              <a:spcBef>
                <a:spcPts val="0"/>
              </a:spcBef>
              <a:buNone/>
              <a:defRPr sz="7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188" name="Google Shape;188;p27"/>
          <p:cNvPicPr preferRelativeResize="0"/>
          <p:nvPr/>
        </p:nvPicPr>
        <p:blipFill rotWithShape="1">
          <a:blip r:embed="rId2">
            <a:alphaModFix/>
          </a:blip>
          <a:srcRect/>
          <a:stretch/>
        </p:blipFill>
        <p:spPr>
          <a:xfrm>
            <a:off x="10137908" y="6126775"/>
            <a:ext cx="1739351" cy="63892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569">
          <p15:clr>
            <a:srgbClr val="FBAE40"/>
          </p15:clr>
        </p15:guide>
        <p15:guide id="2" orient="horz" pos="960">
          <p15:clr>
            <a:srgbClr val="FBAE40"/>
          </p15:clr>
        </p15:guide>
        <p15:guide id="3" pos="710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uper head, sub head, footnote - dark">
  <p:cSld name="Super head, sub head, footnote - dark">
    <p:bg>
      <p:bgPr>
        <a:solidFill>
          <a:schemeClr val="dk1"/>
        </a:solidFill>
        <a:effectLst/>
      </p:bgPr>
    </p:bg>
    <p:spTree>
      <p:nvGrpSpPr>
        <p:cNvPr id="1" name="Shape 189"/>
        <p:cNvGrpSpPr/>
        <p:nvPr/>
      </p:nvGrpSpPr>
      <p:grpSpPr>
        <a:xfrm>
          <a:off x="0" y="0"/>
          <a:ext cx="0" cy="0"/>
          <a:chOff x="0" y="0"/>
          <a:chExt cx="0" cy="0"/>
        </a:xfrm>
      </p:grpSpPr>
      <p:sp>
        <p:nvSpPr>
          <p:cNvPr id="190" name="Google Shape;190;p28"/>
          <p:cNvSpPr txBox="1">
            <a:spLocks noGrp="1"/>
          </p:cNvSpPr>
          <p:nvPr>
            <p:ph type="body" idx="1"/>
          </p:nvPr>
        </p:nvSpPr>
        <p:spPr>
          <a:xfrm>
            <a:off x="457201" y="5876091"/>
            <a:ext cx="10808100" cy="3498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1000"/>
              </a:spcBef>
              <a:spcAft>
                <a:spcPts val="0"/>
              </a:spcAft>
              <a:buClr>
                <a:schemeClr val="lt1"/>
              </a:buClr>
              <a:buSzPts val="800"/>
              <a:buNone/>
              <a:defRPr sz="800">
                <a:solidFill>
                  <a:schemeClr val="lt1"/>
                </a:solidFill>
              </a:defRPr>
            </a:lvl1pPr>
            <a:lvl2pPr marL="914400" lvl="1" indent="-342900" algn="l">
              <a:lnSpc>
                <a:spcPct val="100000"/>
              </a:lnSpc>
              <a:spcBef>
                <a:spcPts val="500"/>
              </a:spcBef>
              <a:spcAft>
                <a:spcPts val="0"/>
              </a:spcAft>
              <a:buClr>
                <a:schemeClr val="lt1"/>
              </a:buClr>
              <a:buSzPts val="1800"/>
              <a:buChar char="•"/>
              <a:defRPr>
                <a:solidFill>
                  <a:schemeClr val="lt1"/>
                </a:solidFill>
              </a:defRPr>
            </a:lvl2pPr>
            <a:lvl3pPr marL="1371600" lvl="2" indent="-342900" algn="l">
              <a:lnSpc>
                <a:spcPct val="100000"/>
              </a:lnSpc>
              <a:spcBef>
                <a:spcPts val="500"/>
              </a:spcBef>
              <a:spcAft>
                <a:spcPts val="0"/>
              </a:spcAft>
              <a:buClr>
                <a:schemeClr val="lt1"/>
              </a:buClr>
              <a:buSzPts val="1800"/>
              <a:buChar char="⎻"/>
              <a:defRPr>
                <a:solidFill>
                  <a:schemeClr val="lt1"/>
                </a:solidFill>
              </a:defRPr>
            </a:lvl3pPr>
            <a:lvl4pPr marL="1828800" lvl="3" indent="-342900" algn="l">
              <a:lnSpc>
                <a:spcPct val="100000"/>
              </a:lnSpc>
              <a:spcBef>
                <a:spcPts val="500"/>
              </a:spcBef>
              <a:spcAft>
                <a:spcPts val="0"/>
              </a:spcAft>
              <a:buClr>
                <a:schemeClr val="lt1"/>
              </a:buClr>
              <a:buSzPts val="1800"/>
              <a:buChar char="•"/>
              <a:defRPr>
                <a:solidFill>
                  <a:schemeClr val="lt1"/>
                </a:solidFill>
              </a:defRPr>
            </a:lvl4pPr>
            <a:lvl5pPr marL="2286000" lvl="4" indent="-342900" algn="l">
              <a:lnSpc>
                <a:spcPct val="10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lt1"/>
              </a:buClr>
              <a:buSzPts val="1800"/>
              <a:buChar char="•"/>
              <a:defRPr>
                <a:solidFill>
                  <a:schemeClr val="lt1"/>
                </a:solidFill>
              </a:defRPr>
            </a:lvl6pPr>
            <a:lvl7pPr marL="3200400" lvl="6" indent="-342900" algn="l">
              <a:lnSpc>
                <a:spcPct val="90000"/>
              </a:lnSpc>
              <a:spcBef>
                <a:spcPts val="500"/>
              </a:spcBef>
              <a:spcAft>
                <a:spcPts val="0"/>
              </a:spcAft>
              <a:buClr>
                <a:schemeClr val="lt1"/>
              </a:buClr>
              <a:buSzPts val="1800"/>
              <a:buChar char="•"/>
              <a:defRPr>
                <a:solidFill>
                  <a:schemeClr val="lt1"/>
                </a:solidFill>
              </a:defRPr>
            </a:lvl7pPr>
            <a:lvl8pPr marL="3657600" lvl="7" indent="-342900" algn="l">
              <a:lnSpc>
                <a:spcPct val="90000"/>
              </a:lnSpc>
              <a:spcBef>
                <a:spcPts val="500"/>
              </a:spcBef>
              <a:spcAft>
                <a:spcPts val="0"/>
              </a:spcAft>
              <a:buClr>
                <a:schemeClr val="lt1"/>
              </a:buClr>
              <a:buSzPts val="1800"/>
              <a:buChar char="•"/>
              <a:defRPr>
                <a:solidFill>
                  <a:schemeClr val="lt1"/>
                </a:solidFill>
              </a:defRPr>
            </a:lvl8pPr>
            <a:lvl9pPr marL="4114800" lvl="8" indent="-342900" algn="l">
              <a:lnSpc>
                <a:spcPct val="90000"/>
              </a:lnSpc>
              <a:spcBef>
                <a:spcPts val="500"/>
              </a:spcBef>
              <a:spcAft>
                <a:spcPts val="0"/>
              </a:spcAft>
              <a:buClr>
                <a:schemeClr val="lt1"/>
              </a:buClr>
              <a:buSzPts val="1800"/>
              <a:buChar char="•"/>
              <a:defRPr>
                <a:solidFill>
                  <a:schemeClr val="lt1"/>
                </a:solidFill>
              </a:defRPr>
            </a:lvl9pPr>
          </a:lstStyle>
          <a:p>
            <a:endParaRPr/>
          </a:p>
        </p:txBody>
      </p:sp>
      <p:sp>
        <p:nvSpPr>
          <p:cNvPr id="191" name="Google Shape;191;p28"/>
          <p:cNvSpPr txBox="1">
            <a:spLocks noGrp="1"/>
          </p:cNvSpPr>
          <p:nvPr>
            <p:ph type="ftr" idx="11"/>
          </p:nvPr>
        </p:nvSpPr>
        <p:spPr>
          <a:xfrm>
            <a:off x="1042416" y="6438349"/>
            <a:ext cx="1198200" cy="1905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7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2" name="Google Shape;192;p28"/>
          <p:cNvSpPr txBox="1">
            <a:spLocks noGrp="1"/>
          </p:cNvSpPr>
          <p:nvPr>
            <p:ph type="sldNum" idx="12"/>
          </p:nvPr>
        </p:nvSpPr>
        <p:spPr>
          <a:xfrm>
            <a:off x="457199" y="6438651"/>
            <a:ext cx="352200" cy="190800"/>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lt1"/>
                </a:solidFill>
                <a:latin typeface="Arial"/>
                <a:ea typeface="Arial"/>
                <a:cs typeface="Arial"/>
                <a:sym typeface="Arial"/>
              </a:defRPr>
            </a:lvl1pPr>
            <a:lvl2pPr marL="0" lvl="1" indent="0" algn="l">
              <a:spcBef>
                <a:spcPts val="0"/>
              </a:spcBef>
              <a:buNone/>
              <a:defRPr sz="700" b="0" i="0" u="none" strike="noStrike" cap="none">
                <a:solidFill>
                  <a:schemeClr val="lt1"/>
                </a:solidFill>
                <a:latin typeface="Arial"/>
                <a:ea typeface="Arial"/>
                <a:cs typeface="Arial"/>
                <a:sym typeface="Arial"/>
              </a:defRPr>
            </a:lvl2pPr>
            <a:lvl3pPr marL="0" lvl="2" indent="0" algn="l">
              <a:spcBef>
                <a:spcPts val="0"/>
              </a:spcBef>
              <a:buNone/>
              <a:defRPr sz="700" b="0" i="0" u="none" strike="noStrike" cap="none">
                <a:solidFill>
                  <a:schemeClr val="lt1"/>
                </a:solidFill>
                <a:latin typeface="Arial"/>
                <a:ea typeface="Arial"/>
                <a:cs typeface="Arial"/>
                <a:sym typeface="Arial"/>
              </a:defRPr>
            </a:lvl3pPr>
            <a:lvl4pPr marL="0" lvl="3" indent="0" algn="l">
              <a:spcBef>
                <a:spcPts val="0"/>
              </a:spcBef>
              <a:buNone/>
              <a:defRPr sz="700" b="0" i="0" u="none" strike="noStrike" cap="none">
                <a:solidFill>
                  <a:schemeClr val="lt1"/>
                </a:solidFill>
                <a:latin typeface="Arial"/>
                <a:ea typeface="Arial"/>
                <a:cs typeface="Arial"/>
                <a:sym typeface="Arial"/>
              </a:defRPr>
            </a:lvl4pPr>
            <a:lvl5pPr marL="0" lvl="4" indent="0" algn="l">
              <a:spcBef>
                <a:spcPts val="0"/>
              </a:spcBef>
              <a:buNone/>
              <a:defRPr sz="700" b="0" i="0" u="none" strike="noStrike" cap="none">
                <a:solidFill>
                  <a:schemeClr val="lt1"/>
                </a:solidFill>
                <a:latin typeface="Arial"/>
                <a:ea typeface="Arial"/>
                <a:cs typeface="Arial"/>
                <a:sym typeface="Arial"/>
              </a:defRPr>
            </a:lvl5pPr>
            <a:lvl6pPr marL="0" lvl="5" indent="0" algn="l">
              <a:spcBef>
                <a:spcPts val="0"/>
              </a:spcBef>
              <a:buNone/>
              <a:defRPr sz="700" b="0" i="0" u="none" strike="noStrike" cap="none">
                <a:solidFill>
                  <a:schemeClr val="lt1"/>
                </a:solidFill>
                <a:latin typeface="Arial"/>
                <a:ea typeface="Arial"/>
                <a:cs typeface="Arial"/>
                <a:sym typeface="Arial"/>
              </a:defRPr>
            </a:lvl6pPr>
            <a:lvl7pPr marL="0" lvl="6" indent="0" algn="l">
              <a:spcBef>
                <a:spcPts val="0"/>
              </a:spcBef>
              <a:buNone/>
              <a:defRPr sz="700" b="0" i="0" u="none" strike="noStrike" cap="none">
                <a:solidFill>
                  <a:schemeClr val="lt1"/>
                </a:solidFill>
                <a:latin typeface="Arial"/>
                <a:ea typeface="Arial"/>
                <a:cs typeface="Arial"/>
                <a:sym typeface="Arial"/>
              </a:defRPr>
            </a:lvl7pPr>
            <a:lvl8pPr marL="0" lvl="7" indent="0" algn="l">
              <a:spcBef>
                <a:spcPts val="0"/>
              </a:spcBef>
              <a:buNone/>
              <a:defRPr sz="700" b="0" i="0" u="none" strike="noStrike" cap="none">
                <a:solidFill>
                  <a:schemeClr val="lt1"/>
                </a:solidFill>
                <a:latin typeface="Arial"/>
                <a:ea typeface="Arial"/>
                <a:cs typeface="Arial"/>
                <a:sym typeface="Arial"/>
              </a:defRPr>
            </a:lvl8pPr>
            <a:lvl9pPr marL="0" lvl="8" indent="0" algn="l">
              <a:spcBef>
                <a:spcPts val="0"/>
              </a:spcBef>
              <a:buNone/>
              <a:defRPr sz="7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193" name="Google Shape;193;p28"/>
          <p:cNvSpPr txBox="1">
            <a:spLocks noGrp="1"/>
          </p:cNvSpPr>
          <p:nvPr>
            <p:ph type="title"/>
          </p:nvPr>
        </p:nvSpPr>
        <p:spPr>
          <a:xfrm>
            <a:off x="457198" y="557784"/>
            <a:ext cx="10808100" cy="3078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400"/>
              <a:buFont typeface="Arial"/>
              <a:buNone/>
              <a:defRPr sz="24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4" name="Google Shape;194;p28"/>
          <p:cNvSpPr txBox="1">
            <a:spLocks noGrp="1"/>
          </p:cNvSpPr>
          <p:nvPr>
            <p:ph type="body" idx="2"/>
          </p:nvPr>
        </p:nvSpPr>
        <p:spPr>
          <a:xfrm>
            <a:off x="457200" y="992028"/>
            <a:ext cx="10808100" cy="4611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accent4"/>
              </a:buClr>
              <a:buSzPts val="1800"/>
              <a:buNone/>
              <a:defRPr sz="1800" b="0">
                <a:solidFill>
                  <a:schemeClr val="accent4"/>
                </a:solidFill>
              </a:defRPr>
            </a:lvl1pPr>
            <a:lvl2pPr marL="914400" lvl="1" indent="-228600" algn="l">
              <a:lnSpc>
                <a:spcPct val="100000"/>
              </a:lnSpc>
              <a:spcBef>
                <a:spcPts val="500"/>
              </a:spcBef>
              <a:spcAft>
                <a:spcPts val="0"/>
              </a:spcAft>
              <a:buClr>
                <a:schemeClr val="lt1"/>
              </a:buClr>
              <a:buSzPts val="2000"/>
              <a:buNone/>
              <a:defRPr sz="2000" b="1"/>
            </a:lvl2pPr>
            <a:lvl3pPr marL="1371600" lvl="2" indent="-228600" algn="l">
              <a:lnSpc>
                <a:spcPct val="100000"/>
              </a:lnSpc>
              <a:spcBef>
                <a:spcPts val="500"/>
              </a:spcBef>
              <a:spcAft>
                <a:spcPts val="0"/>
              </a:spcAft>
              <a:buClr>
                <a:schemeClr val="lt1"/>
              </a:buClr>
              <a:buSzPts val="1800"/>
              <a:buNone/>
              <a:defRPr sz="1800" b="1"/>
            </a:lvl3pPr>
            <a:lvl4pPr marL="1828800" lvl="3" indent="-228600" algn="l">
              <a:lnSpc>
                <a:spcPct val="100000"/>
              </a:lnSpc>
              <a:spcBef>
                <a:spcPts val="500"/>
              </a:spcBef>
              <a:spcAft>
                <a:spcPts val="0"/>
              </a:spcAft>
              <a:buClr>
                <a:schemeClr val="lt1"/>
              </a:buClr>
              <a:buSzPts val="1600"/>
              <a:buNone/>
              <a:defRPr sz="1600" b="1"/>
            </a:lvl4pPr>
            <a:lvl5pPr marL="2286000" lvl="4" indent="-228600" algn="l">
              <a:lnSpc>
                <a:spcPct val="10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95" name="Google Shape;195;p28"/>
          <p:cNvSpPr txBox="1">
            <a:spLocks noGrp="1"/>
          </p:cNvSpPr>
          <p:nvPr>
            <p:ph type="body" idx="3"/>
          </p:nvPr>
        </p:nvSpPr>
        <p:spPr>
          <a:xfrm>
            <a:off x="457200" y="1524003"/>
            <a:ext cx="10807800" cy="4191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lt1"/>
              </a:buClr>
              <a:buSzPts val="1800"/>
              <a:buNone/>
              <a:defRPr>
                <a:solidFill>
                  <a:schemeClr val="lt1"/>
                </a:solidFill>
              </a:defRPr>
            </a:lvl1pPr>
            <a:lvl2pPr marL="914400" lvl="1" indent="-342900" algn="l">
              <a:lnSpc>
                <a:spcPct val="100000"/>
              </a:lnSpc>
              <a:spcBef>
                <a:spcPts val="500"/>
              </a:spcBef>
              <a:spcAft>
                <a:spcPts val="0"/>
              </a:spcAft>
              <a:buClr>
                <a:schemeClr val="lt1"/>
              </a:buClr>
              <a:buSzPts val="1800"/>
              <a:buChar char="•"/>
              <a:defRPr>
                <a:solidFill>
                  <a:schemeClr val="lt1"/>
                </a:solidFill>
              </a:defRPr>
            </a:lvl2pPr>
            <a:lvl3pPr marL="1371600" lvl="2" indent="-342900" algn="l">
              <a:lnSpc>
                <a:spcPct val="100000"/>
              </a:lnSpc>
              <a:spcBef>
                <a:spcPts val="500"/>
              </a:spcBef>
              <a:spcAft>
                <a:spcPts val="0"/>
              </a:spcAft>
              <a:buClr>
                <a:schemeClr val="lt1"/>
              </a:buClr>
              <a:buSzPts val="1800"/>
              <a:buChar char="⎻"/>
              <a:defRPr>
                <a:solidFill>
                  <a:schemeClr val="lt1"/>
                </a:solidFill>
              </a:defRPr>
            </a:lvl3pPr>
            <a:lvl4pPr marL="1828800" lvl="3" indent="-342900" algn="l">
              <a:lnSpc>
                <a:spcPct val="100000"/>
              </a:lnSpc>
              <a:spcBef>
                <a:spcPts val="500"/>
              </a:spcBef>
              <a:spcAft>
                <a:spcPts val="0"/>
              </a:spcAft>
              <a:buClr>
                <a:schemeClr val="lt1"/>
              </a:buClr>
              <a:buSzPts val="1800"/>
              <a:buChar char="•"/>
              <a:defRPr>
                <a:solidFill>
                  <a:schemeClr val="lt1"/>
                </a:solidFill>
              </a:defRPr>
            </a:lvl4pPr>
            <a:lvl5pPr marL="2286000" lvl="4" indent="-342900" algn="l">
              <a:lnSpc>
                <a:spcPct val="10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lt1"/>
              </a:buClr>
              <a:buSzPts val="1800"/>
              <a:buChar char="•"/>
              <a:defRPr>
                <a:solidFill>
                  <a:schemeClr val="lt1"/>
                </a:solidFill>
              </a:defRPr>
            </a:lvl6pPr>
            <a:lvl7pPr marL="3200400" lvl="6" indent="-342900" algn="l">
              <a:lnSpc>
                <a:spcPct val="90000"/>
              </a:lnSpc>
              <a:spcBef>
                <a:spcPts val="500"/>
              </a:spcBef>
              <a:spcAft>
                <a:spcPts val="0"/>
              </a:spcAft>
              <a:buClr>
                <a:schemeClr val="lt1"/>
              </a:buClr>
              <a:buSzPts val="1800"/>
              <a:buChar char="•"/>
              <a:defRPr>
                <a:solidFill>
                  <a:schemeClr val="lt1"/>
                </a:solidFill>
              </a:defRPr>
            </a:lvl7pPr>
            <a:lvl8pPr marL="3657600" lvl="7" indent="-342900" algn="l">
              <a:lnSpc>
                <a:spcPct val="90000"/>
              </a:lnSpc>
              <a:spcBef>
                <a:spcPts val="500"/>
              </a:spcBef>
              <a:spcAft>
                <a:spcPts val="0"/>
              </a:spcAft>
              <a:buClr>
                <a:schemeClr val="lt1"/>
              </a:buClr>
              <a:buSzPts val="1800"/>
              <a:buChar char="•"/>
              <a:defRPr>
                <a:solidFill>
                  <a:schemeClr val="lt1"/>
                </a:solidFill>
              </a:defRPr>
            </a:lvl8pPr>
            <a:lvl9pPr marL="4114800" lvl="8" indent="-342900" algn="l">
              <a:lnSpc>
                <a:spcPct val="90000"/>
              </a:lnSpc>
              <a:spcBef>
                <a:spcPts val="500"/>
              </a:spcBef>
              <a:spcAft>
                <a:spcPts val="0"/>
              </a:spcAft>
              <a:buClr>
                <a:schemeClr val="lt1"/>
              </a:buClr>
              <a:buSzPts val="1800"/>
              <a:buChar char="•"/>
              <a:defRPr>
                <a:solidFill>
                  <a:schemeClr val="lt1"/>
                </a:solidFill>
              </a:defRPr>
            </a:lvl9pPr>
          </a:lstStyle>
          <a:p>
            <a:endParaRPr/>
          </a:p>
        </p:txBody>
      </p:sp>
      <p:sp>
        <p:nvSpPr>
          <p:cNvPr id="196" name="Google Shape;196;p28"/>
          <p:cNvSpPr txBox="1">
            <a:spLocks noGrp="1"/>
          </p:cNvSpPr>
          <p:nvPr>
            <p:ph type="body" idx="4"/>
          </p:nvPr>
        </p:nvSpPr>
        <p:spPr>
          <a:xfrm>
            <a:off x="457200" y="310896"/>
            <a:ext cx="10820400" cy="228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accent4"/>
              </a:buClr>
              <a:buSzPts val="1050"/>
              <a:buNone/>
              <a:defRPr sz="1050" b="0">
                <a:solidFill>
                  <a:schemeClr val="accent4"/>
                </a:solidFill>
              </a:defRPr>
            </a:lvl1pPr>
            <a:lvl2pPr marL="914400" lvl="1" indent="-228600" algn="l">
              <a:lnSpc>
                <a:spcPct val="100000"/>
              </a:lnSpc>
              <a:spcBef>
                <a:spcPts val="500"/>
              </a:spcBef>
              <a:spcAft>
                <a:spcPts val="0"/>
              </a:spcAft>
              <a:buClr>
                <a:schemeClr val="lt1"/>
              </a:buClr>
              <a:buSzPts val="2000"/>
              <a:buNone/>
              <a:defRPr sz="2000" b="1"/>
            </a:lvl2pPr>
            <a:lvl3pPr marL="1371600" lvl="2" indent="-228600" algn="l">
              <a:lnSpc>
                <a:spcPct val="100000"/>
              </a:lnSpc>
              <a:spcBef>
                <a:spcPts val="500"/>
              </a:spcBef>
              <a:spcAft>
                <a:spcPts val="0"/>
              </a:spcAft>
              <a:buClr>
                <a:schemeClr val="lt1"/>
              </a:buClr>
              <a:buSzPts val="1800"/>
              <a:buNone/>
              <a:defRPr sz="1800" b="1"/>
            </a:lvl3pPr>
            <a:lvl4pPr marL="1828800" lvl="3" indent="-228600" algn="l">
              <a:lnSpc>
                <a:spcPct val="100000"/>
              </a:lnSpc>
              <a:spcBef>
                <a:spcPts val="500"/>
              </a:spcBef>
              <a:spcAft>
                <a:spcPts val="0"/>
              </a:spcAft>
              <a:buClr>
                <a:schemeClr val="lt1"/>
              </a:buClr>
              <a:buSzPts val="1600"/>
              <a:buNone/>
              <a:defRPr sz="1600" b="1"/>
            </a:lvl4pPr>
            <a:lvl5pPr marL="2286000" lvl="4" indent="-228600" algn="l">
              <a:lnSpc>
                <a:spcPct val="10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pic>
        <p:nvPicPr>
          <p:cNvPr id="197" name="Google Shape;197;p28"/>
          <p:cNvPicPr preferRelativeResize="0"/>
          <p:nvPr/>
        </p:nvPicPr>
        <p:blipFill rotWithShape="1">
          <a:blip r:embed="rId2">
            <a:alphaModFix/>
          </a:blip>
          <a:srcRect/>
          <a:stretch/>
        </p:blipFill>
        <p:spPr>
          <a:xfrm>
            <a:off x="10137908" y="6126775"/>
            <a:ext cx="1739351" cy="63892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569">
          <p15:clr>
            <a:srgbClr val="FBAE40"/>
          </p15:clr>
        </p15:guide>
        <p15:guide id="2" orient="horz" pos="960">
          <p15:clr>
            <a:srgbClr val="FBAE40"/>
          </p15:clr>
        </p15:guide>
        <p15:guide id="3" pos="710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wo column - dark">
  <p:cSld name="Two column - dark">
    <p:bg>
      <p:bgPr>
        <a:solidFill>
          <a:schemeClr val="dk2"/>
        </a:solidFill>
        <a:effectLst/>
      </p:bgPr>
    </p:bg>
    <p:spTree>
      <p:nvGrpSpPr>
        <p:cNvPr id="1" name="Shape 198"/>
        <p:cNvGrpSpPr/>
        <p:nvPr/>
      </p:nvGrpSpPr>
      <p:grpSpPr>
        <a:xfrm>
          <a:off x="0" y="0"/>
          <a:ext cx="0" cy="0"/>
          <a:chOff x="0" y="0"/>
          <a:chExt cx="0" cy="0"/>
        </a:xfrm>
      </p:grpSpPr>
      <p:sp>
        <p:nvSpPr>
          <p:cNvPr id="199" name="Google Shape;199;p29"/>
          <p:cNvSpPr txBox="1">
            <a:spLocks noGrp="1"/>
          </p:cNvSpPr>
          <p:nvPr>
            <p:ph type="body" idx="1"/>
          </p:nvPr>
        </p:nvSpPr>
        <p:spPr>
          <a:xfrm>
            <a:off x="457201" y="5876091"/>
            <a:ext cx="10808100" cy="3498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1000"/>
              </a:spcBef>
              <a:spcAft>
                <a:spcPts val="0"/>
              </a:spcAft>
              <a:buClr>
                <a:schemeClr val="lt1"/>
              </a:buClr>
              <a:buSzPts val="800"/>
              <a:buNone/>
              <a:defRPr sz="800">
                <a:solidFill>
                  <a:schemeClr val="lt1"/>
                </a:solidFill>
              </a:defRPr>
            </a:lvl1pPr>
            <a:lvl2pPr marL="914400" lvl="1" indent="-342900" algn="l">
              <a:lnSpc>
                <a:spcPct val="100000"/>
              </a:lnSpc>
              <a:spcBef>
                <a:spcPts val="500"/>
              </a:spcBef>
              <a:spcAft>
                <a:spcPts val="0"/>
              </a:spcAft>
              <a:buClr>
                <a:schemeClr val="lt1"/>
              </a:buClr>
              <a:buSzPts val="1800"/>
              <a:buChar char="•"/>
              <a:defRPr>
                <a:solidFill>
                  <a:schemeClr val="lt1"/>
                </a:solidFill>
              </a:defRPr>
            </a:lvl2pPr>
            <a:lvl3pPr marL="1371600" lvl="2" indent="-342900" algn="l">
              <a:lnSpc>
                <a:spcPct val="100000"/>
              </a:lnSpc>
              <a:spcBef>
                <a:spcPts val="500"/>
              </a:spcBef>
              <a:spcAft>
                <a:spcPts val="0"/>
              </a:spcAft>
              <a:buClr>
                <a:schemeClr val="lt1"/>
              </a:buClr>
              <a:buSzPts val="1800"/>
              <a:buChar char="⎻"/>
              <a:defRPr>
                <a:solidFill>
                  <a:schemeClr val="lt1"/>
                </a:solidFill>
              </a:defRPr>
            </a:lvl3pPr>
            <a:lvl4pPr marL="1828800" lvl="3" indent="-342900" algn="l">
              <a:lnSpc>
                <a:spcPct val="100000"/>
              </a:lnSpc>
              <a:spcBef>
                <a:spcPts val="500"/>
              </a:spcBef>
              <a:spcAft>
                <a:spcPts val="0"/>
              </a:spcAft>
              <a:buClr>
                <a:schemeClr val="lt1"/>
              </a:buClr>
              <a:buSzPts val="1800"/>
              <a:buChar char="•"/>
              <a:defRPr>
                <a:solidFill>
                  <a:schemeClr val="lt1"/>
                </a:solidFill>
              </a:defRPr>
            </a:lvl4pPr>
            <a:lvl5pPr marL="2286000" lvl="4" indent="-342900" algn="l">
              <a:lnSpc>
                <a:spcPct val="10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lt1"/>
              </a:buClr>
              <a:buSzPts val="1800"/>
              <a:buChar char="•"/>
              <a:defRPr>
                <a:solidFill>
                  <a:schemeClr val="lt1"/>
                </a:solidFill>
              </a:defRPr>
            </a:lvl6pPr>
            <a:lvl7pPr marL="3200400" lvl="6" indent="-342900" algn="l">
              <a:lnSpc>
                <a:spcPct val="90000"/>
              </a:lnSpc>
              <a:spcBef>
                <a:spcPts val="500"/>
              </a:spcBef>
              <a:spcAft>
                <a:spcPts val="0"/>
              </a:spcAft>
              <a:buClr>
                <a:schemeClr val="lt1"/>
              </a:buClr>
              <a:buSzPts val="1800"/>
              <a:buChar char="•"/>
              <a:defRPr>
                <a:solidFill>
                  <a:schemeClr val="lt1"/>
                </a:solidFill>
              </a:defRPr>
            </a:lvl7pPr>
            <a:lvl8pPr marL="3657600" lvl="7" indent="-342900" algn="l">
              <a:lnSpc>
                <a:spcPct val="90000"/>
              </a:lnSpc>
              <a:spcBef>
                <a:spcPts val="500"/>
              </a:spcBef>
              <a:spcAft>
                <a:spcPts val="0"/>
              </a:spcAft>
              <a:buClr>
                <a:schemeClr val="lt1"/>
              </a:buClr>
              <a:buSzPts val="1800"/>
              <a:buChar char="•"/>
              <a:defRPr>
                <a:solidFill>
                  <a:schemeClr val="lt1"/>
                </a:solidFill>
              </a:defRPr>
            </a:lvl8pPr>
            <a:lvl9pPr marL="4114800" lvl="8" indent="-342900" algn="l">
              <a:lnSpc>
                <a:spcPct val="90000"/>
              </a:lnSpc>
              <a:spcBef>
                <a:spcPts val="500"/>
              </a:spcBef>
              <a:spcAft>
                <a:spcPts val="0"/>
              </a:spcAft>
              <a:buClr>
                <a:schemeClr val="lt1"/>
              </a:buClr>
              <a:buSzPts val="1800"/>
              <a:buChar char="•"/>
              <a:defRPr>
                <a:solidFill>
                  <a:schemeClr val="lt1"/>
                </a:solidFill>
              </a:defRPr>
            </a:lvl9pPr>
          </a:lstStyle>
          <a:p>
            <a:endParaRPr/>
          </a:p>
        </p:txBody>
      </p:sp>
      <p:sp>
        <p:nvSpPr>
          <p:cNvPr id="200" name="Google Shape;200;p29"/>
          <p:cNvSpPr txBox="1">
            <a:spLocks noGrp="1"/>
          </p:cNvSpPr>
          <p:nvPr>
            <p:ph type="ftr" idx="11"/>
          </p:nvPr>
        </p:nvSpPr>
        <p:spPr>
          <a:xfrm>
            <a:off x="1042416" y="6438349"/>
            <a:ext cx="1198200" cy="1905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700">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1" name="Google Shape;201;p29"/>
          <p:cNvSpPr txBox="1">
            <a:spLocks noGrp="1"/>
          </p:cNvSpPr>
          <p:nvPr>
            <p:ph type="sldNum" idx="12"/>
          </p:nvPr>
        </p:nvSpPr>
        <p:spPr>
          <a:xfrm>
            <a:off x="457199" y="6438651"/>
            <a:ext cx="352200" cy="190800"/>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lt2"/>
                </a:solidFill>
                <a:latin typeface="Arial"/>
                <a:ea typeface="Arial"/>
                <a:cs typeface="Arial"/>
                <a:sym typeface="Arial"/>
              </a:defRPr>
            </a:lvl1pPr>
            <a:lvl2pPr marL="0" lvl="1" indent="0" algn="l">
              <a:spcBef>
                <a:spcPts val="0"/>
              </a:spcBef>
              <a:buNone/>
              <a:defRPr sz="700" b="0" i="0" u="none" strike="noStrike" cap="none">
                <a:solidFill>
                  <a:schemeClr val="lt2"/>
                </a:solidFill>
                <a:latin typeface="Arial"/>
                <a:ea typeface="Arial"/>
                <a:cs typeface="Arial"/>
                <a:sym typeface="Arial"/>
              </a:defRPr>
            </a:lvl2pPr>
            <a:lvl3pPr marL="0" lvl="2" indent="0" algn="l">
              <a:spcBef>
                <a:spcPts val="0"/>
              </a:spcBef>
              <a:buNone/>
              <a:defRPr sz="700" b="0" i="0" u="none" strike="noStrike" cap="none">
                <a:solidFill>
                  <a:schemeClr val="lt2"/>
                </a:solidFill>
                <a:latin typeface="Arial"/>
                <a:ea typeface="Arial"/>
                <a:cs typeface="Arial"/>
                <a:sym typeface="Arial"/>
              </a:defRPr>
            </a:lvl3pPr>
            <a:lvl4pPr marL="0" lvl="3" indent="0" algn="l">
              <a:spcBef>
                <a:spcPts val="0"/>
              </a:spcBef>
              <a:buNone/>
              <a:defRPr sz="700" b="0" i="0" u="none" strike="noStrike" cap="none">
                <a:solidFill>
                  <a:schemeClr val="lt2"/>
                </a:solidFill>
                <a:latin typeface="Arial"/>
                <a:ea typeface="Arial"/>
                <a:cs typeface="Arial"/>
                <a:sym typeface="Arial"/>
              </a:defRPr>
            </a:lvl4pPr>
            <a:lvl5pPr marL="0" lvl="4" indent="0" algn="l">
              <a:spcBef>
                <a:spcPts val="0"/>
              </a:spcBef>
              <a:buNone/>
              <a:defRPr sz="700" b="0" i="0" u="none" strike="noStrike" cap="none">
                <a:solidFill>
                  <a:schemeClr val="lt2"/>
                </a:solidFill>
                <a:latin typeface="Arial"/>
                <a:ea typeface="Arial"/>
                <a:cs typeface="Arial"/>
                <a:sym typeface="Arial"/>
              </a:defRPr>
            </a:lvl5pPr>
            <a:lvl6pPr marL="0" lvl="5" indent="0" algn="l">
              <a:spcBef>
                <a:spcPts val="0"/>
              </a:spcBef>
              <a:buNone/>
              <a:defRPr sz="700" b="0" i="0" u="none" strike="noStrike" cap="none">
                <a:solidFill>
                  <a:schemeClr val="lt2"/>
                </a:solidFill>
                <a:latin typeface="Arial"/>
                <a:ea typeface="Arial"/>
                <a:cs typeface="Arial"/>
                <a:sym typeface="Arial"/>
              </a:defRPr>
            </a:lvl6pPr>
            <a:lvl7pPr marL="0" lvl="6" indent="0" algn="l">
              <a:spcBef>
                <a:spcPts val="0"/>
              </a:spcBef>
              <a:buNone/>
              <a:defRPr sz="700" b="0" i="0" u="none" strike="noStrike" cap="none">
                <a:solidFill>
                  <a:schemeClr val="lt2"/>
                </a:solidFill>
                <a:latin typeface="Arial"/>
                <a:ea typeface="Arial"/>
                <a:cs typeface="Arial"/>
                <a:sym typeface="Arial"/>
              </a:defRPr>
            </a:lvl7pPr>
            <a:lvl8pPr marL="0" lvl="7" indent="0" algn="l">
              <a:spcBef>
                <a:spcPts val="0"/>
              </a:spcBef>
              <a:buNone/>
              <a:defRPr sz="700" b="0" i="0" u="none" strike="noStrike" cap="none">
                <a:solidFill>
                  <a:schemeClr val="lt2"/>
                </a:solidFill>
                <a:latin typeface="Arial"/>
                <a:ea typeface="Arial"/>
                <a:cs typeface="Arial"/>
                <a:sym typeface="Arial"/>
              </a:defRPr>
            </a:lvl8pPr>
            <a:lvl9pPr marL="0" lvl="8" indent="0" algn="l">
              <a:spcBef>
                <a:spcPts val="0"/>
              </a:spcBef>
              <a:buNone/>
              <a:defRPr sz="700" b="0" i="0" u="none" strike="noStrike" cap="none">
                <a:solidFill>
                  <a:schemeClr val="lt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202" name="Google Shape;202;p29"/>
          <p:cNvSpPr txBox="1">
            <a:spLocks noGrp="1"/>
          </p:cNvSpPr>
          <p:nvPr>
            <p:ph type="body" idx="2"/>
          </p:nvPr>
        </p:nvSpPr>
        <p:spPr>
          <a:xfrm>
            <a:off x="452438" y="1196975"/>
            <a:ext cx="5303400" cy="282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accent4"/>
              </a:buClr>
              <a:buSzPts val="1800"/>
              <a:buNone/>
              <a:defRPr sz="1800">
                <a:solidFill>
                  <a:schemeClr val="accent4"/>
                </a:solidFill>
              </a:defRPr>
            </a:lvl1pPr>
            <a:lvl2pPr marL="914400" lvl="1" indent="-342900" algn="l">
              <a:lnSpc>
                <a:spcPct val="100000"/>
              </a:lnSpc>
              <a:spcBef>
                <a:spcPts val="500"/>
              </a:spcBef>
              <a:spcAft>
                <a:spcPts val="0"/>
              </a:spcAft>
              <a:buClr>
                <a:schemeClr val="lt1"/>
              </a:buClr>
              <a:buSzPts val="1800"/>
              <a:buChar char="•"/>
              <a:defRPr/>
            </a:lvl2pPr>
            <a:lvl3pPr marL="1371600" lvl="2" indent="-342900" algn="l">
              <a:lnSpc>
                <a:spcPct val="100000"/>
              </a:lnSpc>
              <a:spcBef>
                <a:spcPts val="500"/>
              </a:spcBef>
              <a:spcAft>
                <a:spcPts val="0"/>
              </a:spcAft>
              <a:buClr>
                <a:schemeClr val="lt1"/>
              </a:buClr>
              <a:buSzPts val="1800"/>
              <a:buChar char="⎻"/>
              <a:defRPr/>
            </a:lvl3pPr>
            <a:lvl4pPr marL="1828800" lvl="3" indent="-342900" algn="l">
              <a:lnSpc>
                <a:spcPct val="100000"/>
              </a:lnSpc>
              <a:spcBef>
                <a:spcPts val="500"/>
              </a:spcBef>
              <a:spcAft>
                <a:spcPts val="0"/>
              </a:spcAft>
              <a:buClr>
                <a:schemeClr val="lt1"/>
              </a:buClr>
              <a:buSzPts val="1800"/>
              <a:buChar char="•"/>
              <a:defRPr/>
            </a:lvl4pPr>
            <a:lvl5pPr marL="2286000" lvl="4" indent="-342900" algn="l">
              <a:lnSpc>
                <a:spcPct val="10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03" name="Google Shape;203;p29"/>
          <p:cNvSpPr txBox="1">
            <a:spLocks noGrp="1"/>
          </p:cNvSpPr>
          <p:nvPr>
            <p:ph type="body" idx="3"/>
          </p:nvPr>
        </p:nvSpPr>
        <p:spPr>
          <a:xfrm>
            <a:off x="452438" y="1735922"/>
            <a:ext cx="5303400" cy="4033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lt1"/>
              </a:buClr>
              <a:buSzPts val="1800"/>
              <a:buNone/>
              <a:defRPr>
                <a:solidFill>
                  <a:schemeClr val="lt1"/>
                </a:solidFill>
              </a:defRPr>
            </a:lvl1pPr>
            <a:lvl2pPr marL="914400" lvl="1" indent="-342900" algn="l">
              <a:lnSpc>
                <a:spcPct val="100000"/>
              </a:lnSpc>
              <a:spcBef>
                <a:spcPts val="500"/>
              </a:spcBef>
              <a:spcAft>
                <a:spcPts val="0"/>
              </a:spcAft>
              <a:buClr>
                <a:schemeClr val="lt1"/>
              </a:buClr>
              <a:buSzPts val="1800"/>
              <a:buChar char="•"/>
              <a:defRPr>
                <a:solidFill>
                  <a:schemeClr val="lt1"/>
                </a:solidFill>
              </a:defRPr>
            </a:lvl2pPr>
            <a:lvl3pPr marL="1371600" lvl="2" indent="-342900" algn="l">
              <a:lnSpc>
                <a:spcPct val="100000"/>
              </a:lnSpc>
              <a:spcBef>
                <a:spcPts val="500"/>
              </a:spcBef>
              <a:spcAft>
                <a:spcPts val="0"/>
              </a:spcAft>
              <a:buClr>
                <a:schemeClr val="lt1"/>
              </a:buClr>
              <a:buSzPts val="1800"/>
              <a:buChar char="⎻"/>
              <a:defRPr>
                <a:solidFill>
                  <a:schemeClr val="lt1"/>
                </a:solidFill>
              </a:defRPr>
            </a:lvl3pPr>
            <a:lvl4pPr marL="1828800" lvl="3" indent="-304800" algn="l">
              <a:lnSpc>
                <a:spcPct val="100000"/>
              </a:lnSpc>
              <a:spcBef>
                <a:spcPts val="500"/>
              </a:spcBef>
              <a:spcAft>
                <a:spcPts val="0"/>
              </a:spcAft>
              <a:buClr>
                <a:schemeClr val="lt1"/>
              </a:buClr>
              <a:buSzPts val="1200"/>
              <a:buChar char="•"/>
              <a:defRPr sz="1200">
                <a:solidFill>
                  <a:schemeClr val="lt1"/>
                </a:solidFill>
              </a:defRPr>
            </a:lvl4pPr>
            <a:lvl5pPr marL="2286000" lvl="4" indent="-304800" algn="l">
              <a:lnSpc>
                <a:spcPct val="100000"/>
              </a:lnSpc>
              <a:spcBef>
                <a:spcPts val="500"/>
              </a:spcBef>
              <a:spcAft>
                <a:spcPts val="0"/>
              </a:spcAft>
              <a:buClr>
                <a:schemeClr val="lt1"/>
              </a:buClr>
              <a:buSzPts val="1200"/>
              <a:buChar char="•"/>
              <a:defRPr sz="1200">
                <a:solidFill>
                  <a:schemeClr val="lt1"/>
                </a:solidFill>
              </a:defRPr>
            </a:lvl5pPr>
            <a:lvl6pPr marL="2743200" lvl="5" indent="-342900" algn="l">
              <a:lnSpc>
                <a:spcPct val="90000"/>
              </a:lnSpc>
              <a:spcBef>
                <a:spcPts val="500"/>
              </a:spcBef>
              <a:spcAft>
                <a:spcPts val="0"/>
              </a:spcAft>
              <a:buClr>
                <a:schemeClr val="lt1"/>
              </a:buClr>
              <a:buSzPts val="1800"/>
              <a:buChar char="•"/>
              <a:defRPr>
                <a:solidFill>
                  <a:schemeClr val="lt1"/>
                </a:solidFill>
              </a:defRPr>
            </a:lvl6pPr>
            <a:lvl7pPr marL="3200400" lvl="6" indent="-342900" algn="l">
              <a:lnSpc>
                <a:spcPct val="90000"/>
              </a:lnSpc>
              <a:spcBef>
                <a:spcPts val="500"/>
              </a:spcBef>
              <a:spcAft>
                <a:spcPts val="0"/>
              </a:spcAft>
              <a:buClr>
                <a:schemeClr val="lt1"/>
              </a:buClr>
              <a:buSzPts val="1800"/>
              <a:buChar char="•"/>
              <a:defRPr>
                <a:solidFill>
                  <a:schemeClr val="lt1"/>
                </a:solidFill>
              </a:defRPr>
            </a:lvl7pPr>
            <a:lvl8pPr marL="3657600" lvl="7" indent="-342900" algn="l">
              <a:lnSpc>
                <a:spcPct val="90000"/>
              </a:lnSpc>
              <a:spcBef>
                <a:spcPts val="500"/>
              </a:spcBef>
              <a:spcAft>
                <a:spcPts val="0"/>
              </a:spcAft>
              <a:buClr>
                <a:schemeClr val="lt1"/>
              </a:buClr>
              <a:buSzPts val="1800"/>
              <a:buChar char="•"/>
              <a:defRPr>
                <a:solidFill>
                  <a:schemeClr val="lt1"/>
                </a:solidFill>
              </a:defRPr>
            </a:lvl8pPr>
            <a:lvl9pPr marL="4114800" lvl="8" indent="-342900" algn="l">
              <a:lnSpc>
                <a:spcPct val="90000"/>
              </a:lnSpc>
              <a:spcBef>
                <a:spcPts val="500"/>
              </a:spcBef>
              <a:spcAft>
                <a:spcPts val="0"/>
              </a:spcAft>
              <a:buClr>
                <a:schemeClr val="lt1"/>
              </a:buClr>
              <a:buSzPts val="1800"/>
              <a:buChar char="•"/>
              <a:defRPr>
                <a:solidFill>
                  <a:schemeClr val="lt1"/>
                </a:solidFill>
              </a:defRPr>
            </a:lvl9pPr>
          </a:lstStyle>
          <a:p>
            <a:endParaRPr/>
          </a:p>
        </p:txBody>
      </p:sp>
      <p:sp>
        <p:nvSpPr>
          <p:cNvPr id="204" name="Google Shape;204;p29"/>
          <p:cNvSpPr txBox="1">
            <a:spLocks noGrp="1"/>
          </p:cNvSpPr>
          <p:nvPr>
            <p:ph type="body" idx="4"/>
          </p:nvPr>
        </p:nvSpPr>
        <p:spPr>
          <a:xfrm>
            <a:off x="6320785" y="1196975"/>
            <a:ext cx="5303400" cy="282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accent4"/>
              </a:buClr>
              <a:buSzPts val="1800"/>
              <a:buNone/>
              <a:defRPr sz="1800">
                <a:solidFill>
                  <a:schemeClr val="accent4"/>
                </a:solidFill>
              </a:defRPr>
            </a:lvl1pPr>
            <a:lvl2pPr marL="914400" lvl="1" indent="-342900" algn="l">
              <a:lnSpc>
                <a:spcPct val="100000"/>
              </a:lnSpc>
              <a:spcBef>
                <a:spcPts val="500"/>
              </a:spcBef>
              <a:spcAft>
                <a:spcPts val="0"/>
              </a:spcAft>
              <a:buClr>
                <a:schemeClr val="lt1"/>
              </a:buClr>
              <a:buSzPts val="1800"/>
              <a:buChar char="•"/>
              <a:defRPr/>
            </a:lvl2pPr>
            <a:lvl3pPr marL="1371600" lvl="2" indent="-342900" algn="l">
              <a:lnSpc>
                <a:spcPct val="100000"/>
              </a:lnSpc>
              <a:spcBef>
                <a:spcPts val="500"/>
              </a:spcBef>
              <a:spcAft>
                <a:spcPts val="0"/>
              </a:spcAft>
              <a:buClr>
                <a:schemeClr val="lt1"/>
              </a:buClr>
              <a:buSzPts val="1800"/>
              <a:buChar char="⎻"/>
              <a:defRPr/>
            </a:lvl3pPr>
            <a:lvl4pPr marL="1828800" lvl="3" indent="-342900" algn="l">
              <a:lnSpc>
                <a:spcPct val="100000"/>
              </a:lnSpc>
              <a:spcBef>
                <a:spcPts val="500"/>
              </a:spcBef>
              <a:spcAft>
                <a:spcPts val="0"/>
              </a:spcAft>
              <a:buClr>
                <a:schemeClr val="lt1"/>
              </a:buClr>
              <a:buSzPts val="1800"/>
              <a:buChar char="•"/>
              <a:defRPr/>
            </a:lvl4pPr>
            <a:lvl5pPr marL="2286000" lvl="4" indent="-342900" algn="l">
              <a:lnSpc>
                <a:spcPct val="10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05" name="Google Shape;205;p29"/>
          <p:cNvSpPr txBox="1">
            <a:spLocks noGrp="1"/>
          </p:cNvSpPr>
          <p:nvPr>
            <p:ph type="body" idx="5"/>
          </p:nvPr>
        </p:nvSpPr>
        <p:spPr>
          <a:xfrm>
            <a:off x="6320785" y="1735922"/>
            <a:ext cx="5303400" cy="4033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lt1"/>
              </a:buClr>
              <a:buSzPts val="1800"/>
              <a:buNone/>
              <a:defRPr>
                <a:solidFill>
                  <a:schemeClr val="lt1"/>
                </a:solidFill>
              </a:defRPr>
            </a:lvl1pPr>
            <a:lvl2pPr marL="914400" lvl="1" indent="-342900" algn="l">
              <a:lnSpc>
                <a:spcPct val="100000"/>
              </a:lnSpc>
              <a:spcBef>
                <a:spcPts val="500"/>
              </a:spcBef>
              <a:spcAft>
                <a:spcPts val="0"/>
              </a:spcAft>
              <a:buClr>
                <a:schemeClr val="lt1"/>
              </a:buClr>
              <a:buSzPts val="1800"/>
              <a:buChar char="•"/>
              <a:defRPr>
                <a:solidFill>
                  <a:schemeClr val="lt1"/>
                </a:solidFill>
              </a:defRPr>
            </a:lvl2pPr>
            <a:lvl3pPr marL="1371600" lvl="2" indent="-342900" algn="l">
              <a:lnSpc>
                <a:spcPct val="100000"/>
              </a:lnSpc>
              <a:spcBef>
                <a:spcPts val="500"/>
              </a:spcBef>
              <a:spcAft>
                <a:spcPts val="0"/>
              </a:spcAft>
              <a:buClr>
                <a:schemeClr val="lt1"/>
              </a:buClr>
              <a:buSzPts val="1800"/>
              <a:buChar char="⎻"/>
              <a:defRPr>
                <a:solidFill>
                  <a:schemeClr val="lt1"/>
                </a:solidFill>
              </a:defRPr>
            </a:lvl3pPr>
            <a:lvl4pPr marL="1828800" lvl="3" indent="-304800" algn="l">
              <a:lnSpc>
                <a:spcPct val="100000"/>
              </a:lnSpc>
              <a:spcBef>
                <a:spcPts val="500"/>
              </a:spcBef>
              <a:spcAft>
                <a:spcPts val="0"/>
              </a:spcAft>
              <a:buClr>
                <a:schemeClr val="lt1"/>
              </a:buClr>
              <a:buSzPts val="1200"/>
              <a:buChar char="•"/>
              <a:defRPr sz="1200">
                <a:solidFill>
                  <a:schemeClr val="lt1"/>
                </a:solidFill>
              </a:defRPr>
            </a:lvl4pPr>
            <a:lvl5pPr marL="2286000" lvl="4" indent="-304800" algn="l">
              <a:lnSpc>
                <a:spcPct val="100000"/>
              </a:lnSpc>
              <a:spcBef>
                <a:spcPts val="500"/>
              </a:spcBef>
              <a:spcAft>
                <a:spcPts val="0"/>
              </a:spcAft>
              <a:buClr>
                <a:schemeClr val="lt1"/>
              </a:buClr>
              <a:buSzPts val="1200"/>
              <a:buChar char="•"/>
              <a:defRPr sz="1200">
                <a:solidFill>
                  <a:schemeClr val="lt1"/>
                </a:solidFill>
              </a:defRPr>
            </a:lvl5pPr>
            <a:lvl6pPr marL="2743200" lvl="5" indent="-342900" algn="l">
              <a:lnSpc>
                <a:spcPct val="90000"/>
              </a:lnSpc>
              <a:spcBef>
                <a:spcPts val="500"/>
              </a:spcBef>
              <a:spcAft>
                <a:spcPts val="0"/>
              </a:spcAft>
              <a:buClr>
                <a:schemeClr val="lt1"/>
              </a:buClr>
              <a:buSzPts val="1800"/>
              <a:buChar char="•"/>
              <a:defRPr>
                <a:solidFill>
                  <a:schemeClr val="lt1"/>
                </a:solidFill>
              </a:defRPr>
            </a:lvl6pPr>
            <a:lvl7pPr marL="3200400" lvl="6" indent="-342900" algn="l">
              <a:lnSpc>
                <a:spcPct val="90000"/>
              </a:lnSpc>
              <a:spcBef>
                <a:spcPts val="500"/>
              </a:spcBef>
              <a:spcAft>
                <a:spcPts val="0"/>
              </a:spcAft>
              <a:buClr>
                <a:schemeClr val="lt1"/>
              </a:buClr>
              <a:buSzPts val="1800"/>
              <a:buChar char="•"/>
              <a:defRPr>
                <a:solidFill>
                  <a:schemeClr val="lt1"/>
                </a:solidFill>
              </a:defRPr>
            </a:lvl7pPr>
            <a:lvl8pPr marL="3657600" lvl="7" indent="-342900" algn="l">
              <a:lnSpc>
                <a:spcPct val="90000"/>
              </a:lnSpc>
              <a:spcBef>
                <a:spcPts val="500"/>
              </a:spcBef>
              <a:spcAft>
                <a:spcPts val="0"/>
              </a:spcAft>
              <a:buClr>
                <a:schemeClr val="lt1"/>
              </a:buClr>
              <a:buSzPts val="1800"/>
              <a:buChar char="•"/>
              <a:defRPr>
                <a:solidFill>
                  <a:schemeClr val="lt1"/>
                </a:solidFill>
              </a:defRPr>
            </a:lvl8pPr>
            <a:lvl9pPr marL="4114800" lvl="8" indent="-342900" algn="l">
              <a:lnSpc>
                <a:spcPct val="90000"/>
              </a:lnSpc>
              <a:spcBef>
                <a:spcPts val="500"/>
              </a:spcBef>
              <a:spcAft>
                <a:spcPts val="0"/>
              </a:spcAft>
              <a:buClr>
                <a:schemeClr val="lt1"/>
              </a:buClr>
              <a:buSzPts val="1800"/>
              <a:buChar char="•"/>
              <a:defRPr>
                <a:solidFill>
                  <a:schemeClr val="lt1"/>
                </a:solidFill>
              </a:defRPr>
            </a:lvl9pPr>
          </a:lstStyle>
          <a:p>
            <a:endParaRPr/>
          </a:p>
        </p:txBody>
      </p:sp>
      <p:sp>
        <p:nvSpPr>
          <p:cNvPr id="206" name="Google Shape;206;p29"/>
          <p:cNvSpPr txBox="1">
            <a:spLocks noGrp="1"/>
          </p:cNvSpPr>
          <p:nvPr>
            <p:ph type="title"/>
          </p:nvPr>
        </p:nvSpPr>
        <p:spPr>
          <a:xfrm>
            <a:off x="457198" y="557784"/>
            <a:ext cx="10808100" cy="3078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400"/>
              <a:buFont typeface="Arial"/>
              <a:buNone/>
              <a:defRPr sz="24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07" name="Google Shape;207;p29"/>
          <p:cNvPicPr preferRelativeResize="0"/>
          <p:nvPr/>
        </p:nvPicPr>
        <p:blipFill rotWithShape="1">
          <a:blip r:embed="rId2">
            <a:alphaModFix/>
          </a:blip>
          <a:srcRect/>
          <a:stretch/>
        </p:blipFill>
        <p:spPr>
          <a:xfrm>
            <a:off x="10137908" y="6126775"/>
            <a:ext cx="1739351" cy="63892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ree column - dark">
  <p:cSld name="Three column - dark">
    <p:bg>
      <p:bgPr>
        <a:solidFill>
          <a:schemeClr val="dk2"/>
        </a:solidFill>
        <a:effectLst/>
      </p:bgPr>
    </p:bg>
    <p:spTree>
      <p:nvGrpSpPr>
        <p:cNvPr id="1" name="Shape 208"/>
        <p:cNvGrpSpPr/>
        <p:nvPr/>
      </p:nvGrpSpPr>
      <p:grpSpPr>
        <a:xfrm>
          <a:off x="0" y="0"/>
          <a:ext cx="0" cy="0"/>
          <a:chOff x="0" y="0"/>
          <a:chExt cx="0" cy="0"/>
        </a:xfrm>
      </p:grpSpPr>
      <p:sp>
        <p:nvSpPr>
          <p:cNvPr id="209" name="Google Shape;209;p30"/>
          <p:cNvSpPr txBox="1">
            <a:spLocks noGrp="1"/>
          </p:cNvSpPr>
          <p:nvPr>
            <p:ph type="title"/>
          </p:nvPr>
        </p:nvSpPr>
        <p:spPr>
          <a:xfrm>
            <a:off x="457198" y="557784"/>
            <a:ext cx="10808100" cy="3078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400"/>
              <a:buFont typeface="Arial"/>
              <a:buNone/>
              <a:defRPr sz="24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0" name="Google Shape;210;p30"/>
          <p:cNvSpPr txBox="1">
            <a:spLocks noGrp="1"/>
          </p:cNvSpPr>
          <p:nvPr>
            <p:ph type="body" idx="1"/>
          </p:nvPr>
        </p:nvSpPr>
        <p:spPr>
          <a:xfrm>
            <a:off x="457201" y="5876091"/>
            <a:ext cx="10808100" cy="3498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1000"/>
              </a:spcBef>
              <a:spcAft>
                <a:spcPts val="0"/>
              </a:spcAft>
              <a:buClr>
                <a:schemeClr val="lt1"/>
              </a:buClr>
              <a:buSzPts val="800"/>
              <a:buNone/>
              <a:defRPr sz="800">
                <a:solidFill>
                  <a:schemeClr val="lt1"/>
                </a:solidFill>
              </a:defRPr>
            </a:lvl1pPr>
            <a:lvl2pPr marL="914400" lvl="1" indent="-342900" algn="l">
              <a:lnSpc>
                <a:spcPct val="100000"/>
              </a:lnSpc>
              <a:spcBef>
                <a:spcPts val="500"/>
              </a:spcBef>
              <a:spcAft>
                <a:spcPts val="0"/>
              </a:spcAft>
              <a:buClr>
                <a:schemeClr val="lt1"/>
              </a:buClr>
              <a:buSzPts val="1800"/>
              <a:buChar char="•"/>
              <a:defRPr>
                <a:solidFill>
                  <a:schemeClr val="lt1"/>
                </a:solidFill>
              </a:defRPr>
            </a:lvl2pPr>
            <a:lvl3pPr marL="1371600" lvl="2" indent="-342900" algn="l">
              <a:lnSpc>
                <a:spcPct val="100000"/>
              </a:lnSpc>
              <a:spcBef>
                <a:spcPts val="500"/>
              </a:spcBef>
              <a:spcAft>
                <a:spcPts val="0"/>
              </a:spcAft>
              <a:buClr>
                <a:schemeClr val="lt1"/>
              </a:buClr>
              <a:buSzPts val="1800"/>
              <a:buChar char="⎻"/>
              <a:defRPr>
                <a:solidFill>
                  <a:schemeClr val="lt1"/>
                </a:solidFill>
              </a:defRPr>
            </a:lvl3pPr>
            <a:lvl4pPr marL="1828800" lvl="3" indent="-342900" algn="l">
              <a:lnSpc>
                <a:spcPct val="100000"/>
              </a:lnSpc>
              <a:spcBef>
                <a:spcPts val="500"/>
              </a:spcBef>
              <a:spcAft>
                <a:spcPts val="0"/>
              </a:spcAft>
              <a:buClr>
                <a:schemeClr val="lt1"/>
              </a:buClr>
              <a:buSzPts val="1800"/>
              <a:buChar char="•"/>
              <a:defRPr>
                <a:solidFill>
                  <a:schemeClr val="lt1"/>
                </a:solidFill>
              </a:defRPr>
            </a:lvl4pPr>
            <a:lvl5pPr marL="2286000" lvl="4" indent="-342900" algn="l">
              <a:lnSpc>
                <a:spcPct val="10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lt1"/>
              </a:buClr>
              <a:buSzPts val="1800"/>
              <a:buChar char="•"/>
              <a:defRPr>
                <a:solidFill>
                  <a:schemeClr val="lt1"/>
                </a:solidFill>
              </a:defRPr>
            </a:lvl6pPr>
            <a:lvl7pPr marL="3200400" lvl="6" indent="-342900" algn="l">
              <a:lnSpc>
                <a:spcPct val="90000"/>
              </a:lnSpc>
              <a:spcBef>
                <a:spcPts val="500"/>
              </a:spcBef>
              <a:spcAft>
                <a:spcPts val="0"/>
              </a:spcAft>
              <a:buClr>
                <a:schemeClr val="lt1"/>
              </a:buClr>
              <a:buSzPts val="1800"/>
              <a:buChar char="•"/>
              <a:defRPr>
                <a:solidFill>
                  <a:schemeClr val="lt1"/>
                </a:solidFill>
              </a:defRPr>
            </a:lvl7pPr>
            <a:lvl8pPr marL="3657600" lvl="7" indent="-342900" algn="l">
              <a:lnSpc>
                <a:spcPct val="90000"/>
              </a:lnSpc>
              <a:spcBef>
                <a:spcPts val="500"/>
              </a:spcBef>
              <a:spcAft>
                <a:spcPts val="0"/>
              </a:spcAft>
              <a:buClr>
                <a:schemeClr val="lt1"/>
              </a:buClr>
              <a:buSzPts val="1800"/>
              <a:buChar char="•"/>
              <a:defRPr>
                <a:solidFill>
                  <a:schemeClr val="lt1"/>
                </a:solidFill>
              </a:defRPr>
            </a:lvl8pPr>
            <a:lvl9pPr marL="4114800" lvl="8" indent="-342900" algn="l">
              <a:lnSpc>
                <a:spcPct val="90000"/>
              </a:lnSpc>
              <a:spcBef>
                <a:spcPts val="500"/>
              </a:spcBef>
              <a:spcAft>
                <a:spcPts val="0"/>
              </a:spcAft>
              <a:buClr>
                <a:schemeClr val="lt1"/>
              </a:buClr>
              <a:buSzPts val="1800"/>
              <a:buChar char="•"/>
              <a:defRPr>
                <a:solidFill>
                  <a:schemeClr val="lt1"/>
                </a:solidFill>
              </a:defRPr>
            </a:lvl9pPr>
          </a:lstStyle>
          <a:p>
            <a:endParaRPr/>
          </a:p>
        </p:txBody>
      </p:sp>
      <p:sp>
        <p:nvSpPr>
          <p:cNvPr id="211" name="Google Shape;211;p30"/>
          <p:cNvSpPr txBox="1">
            <a:spLocks noGrp="1"/>
          </p:cNvSpPr>
          <p:nvPr>
            <p:ph type="ftr" idx="11"/>
          </p:nvPr>
        </p:nvSpPr>
        <p:spPr>
          <a:xfrm>
            <a:off x="1042416" y="6438349"/>
            <a:ext cx="1198200" cy="1905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700">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2" name="Google Shape;212;p30"/>
          <p:cNvSpPr txBox="1">
            <a:spLocks noGrp="1"/>
          </p:cNvSpPr>
          <p:nvPr>
            <p:ph type="sldNum" idx="12"/>
          </p:nvPr>
        </p:nvSpPr>
        <p:spPr>
          <a:xfrm>
            <a:off x="457199" y="6438651"/>
            <a:ext cx="352200" cy="190800"/>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lt2"/>
                </a:solidFill>
                <a:latin typeface="Arial"/>
                <a:ea typeface="Arial"/>
                <a:cs typeface="Arial"/>
                <a:sym typeface="Arial"/>
              </a:defRPr>
            </a:lvl1pPr>
            <a:lvl2pPr marL="0" lvl="1" indent="0" algn="l">
              <a:spcBef>
                <a:spcPts val="0"/>
              </a:spcBef>
              <a:buNone/>
              <a:defRPr sz="700" b="0" i="0" u="none" strike="noStrike" cap="none">
                <a:solidFill>
                  <a:schemeClr val="lt2"/>
                </a:solidFill>
                <a:latin typeface="Arial"/>
                <a:ea typeface="Arial"/>
                <a:cs typeface="Arial"/>
                <a:sym typeface="Arial"/>
              </a:defRPr>
            </a:lvl2pPr>
            <a:lvl3pPr marL="0" lvl="2" indent="0" algn="l">
              <a:spcBef>
                <a:spcPts val="0"/>
              </a:spcBef>
              <a:buNone/>
              <a:defRPr sz="700" b="0" i="0" u="none" strike="noStrike" cap="none">
                <a:solidFill>
                  <a:schemeClr val="lt2"/>
                </a:solidFill>
                <a:latin typeface="Arial"/>
                <a:ea typeface="Arial"/>
                <a:cs typeface="Arial"/>
                <a:sym typeface="Arial"/>
              </a:defRPr>
            </a:lvl3pPr>
            <a:lvl4pPr marL="0" lvl="3" indent="0" algn="l">
              <a:spcBef>
                <a:spcPts val="0"/>
              </a:spcBef>
              <a:buNone/>
              <a:defRPr sz="700" b="0" i="0" u="none" strike="noStrike" cap="none">
                <a:solidFill>
                  <a:schemeClr val="lt2"/>
                </a:solidFill>
                <a:latin typeface="Arial"/>
                <a:ea typeface="Arial"/>
                <a:cs typeface="Arial"/>
                <a:sym typeface="Arial"/>
              </a:defRPr>
            </a:lvl4pPr>
            <a:lvl5pPr marL="0" lvl="4" indent="0" algn="l">
              <a:spcBef>
                <a:spcPts val="0"/>
              </a:spcBef>
              <a:buNone/>
              <a:defRPr sz="700" b="0" i="0" u="none" strike="noStrike" cap="none">
                <a:solidFill>
                  <a:schemeClr val="lt2"/>
                </a:solidFill>
                <a:latin typeface="Arial"/>
                <a:ea typeface="Arial"/>
                <a:cs typeface="Arial"/>
                <a:sym typeface="Arial"/>
              </a:defRPr>
            </a:lvl5pPr>
            <a:lvl6pPr marL="0" lvl="5" indent="0" algn="l">
              <a:spcBef>
                <a:spcPts val="0"/>
              </a:spcBef>
              <a:buNone/>
              <a:defRPr sz="700" b="0" i="0" u="none" strike="noStrike" cap="none">
                <a:solidFill>
                  <a:schemeClr val="lt2"/>
                </a:solidFill>
                <a:latin typeface="Arial"/>
                <a:ea typeface="Arial"/>
                <a:cs typeface="Arial"/>
                <a:sym typeface="Arial"/>
              </a:defRPr>
            </a:lvl6pPr>
            <a:lvl7pPr marL="0" lvl="6" indent="0" algn="l">
              <a:spcBef>
                <a:spcPts val="0"/>
              </a:spcBef>
              <a:buNone/>
              <a:defRPr sz="700" b="0" i="0" u="none" strike="noStrike" cap="none">
                <a:solidFill>
                  <a:schemeClr val="lt2"/>
                </a:solidFill>
                <a:latin typeface="Arial"/>
                <a:ea typeface="Arial"/>
                <a:cs typeface="Arial"/>
                <a:sym typeface="Arial"/>
              </a:defRPr>
            </a:lvl7pPr>
            <a:lvl8pPr marL="0" lvl="7" indent="0" algn="l">
              <a:spcBef>
                <a:spcPts val="0"/>
              </a:spcBef>
              <a:buNone/>
              <a:defRPr sz="700" b="0" i="0" u="none" strike="noStrike" cap="none">
                <a:solidFill>
                  <a:schemeClr val="lt2"/>
                </a:solidFill>
                <a:latin typeface="Arial"/>
                <a:ea typeface="Arial"/>
                <a:cs typeface="Arial"/>
                <a:sym typeface="Arial"/>
              </a:defRPr>
            </a:lvl8pPr>
            <a:lvl9pPr marL="0" lvl="8" indent="0" algn="l">
              <a:spcBef>
                <a:spcPts val="0"/>
              </a:spcBef>
              <a:buNone/>
              <a:defRPr sz="700" b="0" i="0" u="none" strike="noStrike" cap="none">
                <a:solidFill>
                  <a:schemeClr val="lt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213" name="Google Shape;213;p30"/>
          <p:cNvSpPr txBox="1">
            <a:spLocks noGrp="1"/>
          </p:cNvSpPr>
          <p:nvPr>
            <p:ph type="body" idx="2"/>
          </p:nvPr>
        </p:nvSpPr>
        <p:spPr>
          <a:xfrm>
            <a:off x="452438" y="1196975"/>
            <a:ext cx="3506700" cy="282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accent4"/>
              </a:buClr>
              <a:buSzPts val="1800"/>
              <a:buNone/>
              <a:defRPr sz="1800">
                <a:solidFill>
                  <a:schemeClr val="accent4"/>
                </a:solidFill>
              </a:defRPr>
            </a:lvl1pPr>
            <a:lvl2pPr marL="914400" lvl="1" indent="-342900" algn="l">
              <a:lnSpc>
                <a:spcPct val="100000"/>
              </a:lnSpc>
              <a:spcBef>
                <a:spcPts val="500"/>
              </a:spcBef>
              <a:spcAft>
                <a:spcPts val="0"/>
              </a:spcAft>
              <a:buClr>
                <a:schemeClr val="lt1"/>
              </a:buClr>
              <a:buSzPts val="1800"/>
              <a:buChar char="•"/>
              <a:defRPr/>
            </a:lvl2pPr>
            <a:lvl3pPr marL="1371600" lvl="2" indent="-342900" algn="l">
              <a:lnSpc>
                <a:spcPct val="100000"/>
              </a:lnSpc>
              <a:spcBef>
                <a:spcPts val="500"/>
              </a:spcBef>
              <a:spcAft>
                <a:spcPts val="0"/>
              </a:spcAft>
              <a:buClr>
                <a:schemeClr val="lt1"/>
              </a:buClr>
              <a:buSzPts val="1800"/>
              <a:buChar char="⎻"/>
              <a:defRPr/>
            </a:lvl3pPr>
            <a:lvl4pPr marL="1828800" lvl="3" indent="-342900" algn="l">
              <a:lnSpc>
                <a:spcPct val="100000"/>
              </a:lnSpc>
              <a:spcBef>
                <a:spcPts val="500"/>
              </a:spcBef>
              <a:spcAft>
                <a:spcPts val="0"/>
              </a:spcAft>
              <a:buClr>
                <a:schemeClr val="lt1"/>
              </a:buClr>
              <a:buSzPts val="1800"/>
              <a:buChar char="•"/>
              <a:defRPr/>
            </a:lvl4pPr>
            <a:lvl5pPr marL="2286000" lvl="4" indent="-342900" algn="l">
              <a:lnSpc>
                <a:spcPct val="10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14" name="Google Shape;214;p30"/>
          <p:cNvSpPr txBox="1">
            <a:spLocks noGrp="1"/>
          </p:cNvSpPr>
          <p:nvPr>
            <p:ph type="body" idx="3"/>
          </p:nvPr>
        </p:nvSpPr>
        <p:spPr>
          <a:xfrm>
            <a:off x="4325191" y="1196975"/>
            <a:ext cx="3506700" cy="282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accent4"/>
              </a:buClr>
              <a:buSzPts val="1800"/>
              <a:buNone/>
              <a:defRPr sz="1800">
                <a:solidFill>
                  <a:schemeClr val="accent4"/>
                </a:solidFill>
              </a:defRPr>
            </a:lvl1pPr>
            <a:lvl2pPr marL="914400" lvl="1" indent="-342900" algn="l">
              <a:lnSpc>
                <a:spcPct val="100000"/>
              </a:lnSpc>
              <a:spcBef>
                <a:spcPts val="500"/>
              </a:spcBef>
              <a:spcAft>
                <a:spcPts val="0"/>
              </a:spcAft>
              <a:buClr>
                <a:schemeClr val="lt1"/>
              </a:buClr>
              <a:buSzPts val="1800"/>
              <a:buChar char="•"/>
              <a:defRPr/>
            </a:lvl2pPr>
            <a:lvl3pPr marL="1371600" lvl="2" indent="-342900" algn="l">
              <a:lnSpc>
                <a:spcPct val="100000"/>
              </a:lnSpc>
              <a:spcBef>
                <a:spcPts val="500"/>
              </a:spcBef>
              <a:spcAft>
                <a:spcPts val="0"/>
              </a:spcAft>
              <a:buClr>
                <a:schemeClr val="lt1"/>
              </a:buClr>
              <a:buSzPts val="1800"/>
              <a:buChar char="⎻"/>
              <a:defRPr/>
            </a:lvl3pPr>
            <a:lvl4pPr marL="1828800" lvl="3" indent="-342900" algn="l">
              <a:lnSpc>
                <a:spcPct val="100000"/>
              </a:lnSpc>
              <a:spcBef>
                <a:spcPts val="500"/>
              </a:spcBef>
              <a:spcAft>
                <a:spcPts val="0"/>
              </a:spcAft>
              <a:buClr>
                <a:schemeClr val="lt1"/>
              </a:buClr>
              <a:buSzPts val="1800"/>
              <a:buChar char="•"/>
              <a:defRPr/>
            </a:lvl4pPr>
            <a:lvl5pPr marL="2286000" lvl="4" indent="-342900" algn="l">
              <a:lnSpc>
                <a:spcPct val="10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15" name="Google Shape;215;p30"/>
          <p:cNvSpPr txBox="1">
            <a:spLocks noGrp="1"/>
          </p:cNvSpPr>
          <p:nvPr>
            <p:ph type="body" idx="4"/>
          </p:nvPr>
        </p:nvSpPr>
        <p:spPr>
          <a:xfrm>
            <a:off x="8184497" y="1196975"/>
            <a:ext cx="3566100" cy="282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accent4"/>
              </a:buClr>
              <a:buSzPts val="1800"/>
              <a:buNone/>
              <a:defRPr sz="1800">
                <a:solidFill>
                  <a:schemeClr val="accent4"/>
                </a:solidFill>
              </a:defRPr>
            </a:lvl1pPr>
            <a:lvl2pPr marL="914400" lvl="1" indent="-342900" algn="l">
              <a:lnSpc>
                <a:spcPct val="100000"/>
              </a:lnSpc>
              <a:spcBef>
                <a:spcPts val="500"/>
              </a:spcBef>
              <a:spcAft>
                <a:spcPts val="0"/>
              </a:spcAft>
              <a:buClr>
                <a:schemeClr val="lt1"/>
              </a:buClr>
              <a:buSzPts val="1800"/>
              <a:buChar char="•"/>
              <a:defRPr/>
            </a:lvl2pPr>
            <a:lvl3pPr marL="1371600" lvl="2" indent="-342900" algn="l">
              <a:lnSpc>
                <a:spcPct val="100000"/>
              </a:lnSpc>
              <a:spcBef>
                <a:spcPts val="500"/>
              </a:spcBef>
              <a:spcAft>
                <a:spcPts val="0"/>
              </a:spcAft>
              <a:buClr>
                <a:schemeClr val="lt1"/>
              </a:buClr>
              <a:buSzPts val="1800"/>
              <a:buChar char="⎻"/>
              <a:defRPr/>
            </a:lvl3pPr>
            <a:lvl4pPr marL="1828800" lvl="3" indent="-342900" algn="l">
              <a:lnSpc>
                <a:spcPct val="100000"/>
              </a:lnSpc>
              <a:spcBef>
                <a:spcPts val="500"/>
              </a:spcBef>
              <a:spcAft>
                <a:spcPts val="0"/>
              </a:spcAft>
              <a:buClr>
                <a:schemeClr val="lt1"/>
              </a:buClr>
              <a:buSzPts val="1800"/>
              <a:buChar char="•"/>
              <a:defRPr/>
            </a:lvl4pPr>
            <a:lvl5pPr marL="2286000" lvl="4" indent="-342900" algn="l">
              <a:lnSpc>
                <a:spcPct val="10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16" name="Google Shape;216;p30"/>
          <p:cNvSpPr txBox="1">
            <a:spLocks noGrp="1"/>
          </p:cNvSpPr>
          <p:nvPr>
            <p:ph type="body" idx="5"/>
          </p:nvPr>
        </p:nvSpPr>
        <p:spPr>
          <a:xfrm>
            <a:off x="452438" y="1735922"/>
            <a:ext cx="3506700" cy="4033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lt1"/>
              </a:buClr>
              <a:buSzPts val="1800"/>
              <a:buNone/>
              <a:defRPr>
                <a:solidFill>
                  <a:schemeClr val="lt1"/>
                </a:solidFill>
              </a:defRPr>
            </a:lvl1pPr>
            <a:lvl2pPr marL="914400" lvl="1" indent="-342900" algn="l">
              <a:lnSpc>
                <a:spcPct val="100000"/>
              </a:lnSpc>
              <a:spcBef>
                <a:spcPts val="500"/>
              </a:spcBef>
              <a:spcAft>
                <a:spcPts val="0"/>
              </a:spcAft>
              <a:buClr>
                <a:schemeClr val="lt1"/>
              </a:buClr>
              <a:buSzPts val="1800"/>
              <a:buChar char="•"/>
              <a:defRPr>
                <a:solidFill>
                  <a:schemeClr val="lt1"/>
                </a:solidFill>
              </a:defRPr>
            </a:lvl2pPr>
            <a:lvl3pPr marL="1371600" lvl="2" indent="-342900" algn="l">
              <a:lnSpc>
                <a:spcPct val="100000"/>
              </a:lnSpc>
              <a:spcBef>
                <a:spcPts val="500"/>
              </a:spcBef>
              <a:spcAft>
                <a:spcPts val="0"/>
              </a:spcAft>
              <a:buClr>
                <a:schemeClr val="lt1"/>
              </a:buClr>
              <a:buSzPts val="1800"/>
              <a:buChar char="⎻"/>
              <a:defRPr>
                <a:solidFill>
                  <a:schemeClr val="lt1"/>
                </a:solidFill>
              </a:defRPr>
            </a:lvl3pPr>
            <a:lvl4pPr marL="1828800" lvl="3" indent="-304800" algn="l">
              <a:lnSpc>
                <a:spcPct val="100000"/>
              </a:lnSpc>
              <a:spcBef>
                <a:spcPts val="500"/>
              </a:spcBef>
              <a:spcAft>
                <a:spcPts val="0"/>
              </a:spcAft>
              <a:buClr>
                <a:schemeClr val="lt1"/>
              </a:buClr>
              <a:buSzPts val="1200"/>
              <a:buChar char="•"/>
              <a:defRPr sz="1200">
                <a:solidFill>
                  <a:schemeClr val="lt1"/>
                </a:solidFill>
              </a:defRPr>
            </a:lvl4pPr>
            <a:lvl5pPr marL="2286000" lvl="4" indent="-304800" algn="l">
              <a:lnSpc>
                <a:spcPct val="100000"/>
              </a:lnSpc>
              <a:spcBef>
                <a:spcPts val="500"/>
              </a:spcBef>
              <a:spcAft>
                <a:spcPts val="0"/>
              </a:spcAft>
              <a:buClr>
                <a:schemeClr val="lt1"/>
              </a:buClr>
              <a:buSzPts val="1200"/>
              <a:buChar char="•"/>
              <a:defRPr sz="1200">
                <a:solidFill>
                  <a:schemeClr val="lt1"/>
                </a:solidFill>
              </a:defRPr>
            </a:lvl5pPr>
            <a:lvl6pPr marL="2743200" lvl="5" indent="-342900" algn="l">
              <a:lnSpc>
                <a:spcPct val="90000"/>
              </a:lnSpc>
              <a:spcBef>
                <a:spcPts val="500"/>
              </a:spcBef>
              <a:spcAft>
                <a:spcPts val="0"/>
              </a:spcAft>
              <a:buClr>
                <a:schemeClr val="lt1"/>
              </a:buClr>
              <a:buSzPts val="1800"/>
              <a:buChar char="•"/>
              <a:defRPr>
                <a:solidFill>
                  <a:schemeClr val="lt1"/>
                </a:solidFill>
              </a:defRPr>
            </a:lvl6pPr>
            <a:lvl7pPr marL="3200400" lvl="6" indent="-342900" algn="l">
              <a:lnSpc>
                <a:spcPct val="90000"/>
              </a:lnSpc>
              <a:spcBef>
                <a:spcPts val="500"/>
              </a:spcBef>
              <a:spcAft>
                <a:spcPts val="0"/>
              </a:spcAft>
              <a:buClr>
                <a:schemeClr val="lt1"/>
              </a:buClr>
              <a:buSzPts val="1800"/>
              <a:buChar char="•"/>
              <a:defRPr>
                <a:solidFill>
                  <a:schemeClr val="lt1"/>
                </a:solidFill>
              </a:defRPr>
            </a:lvl7pPr>
            <a:lvl8pPr marL="3657600" lvl="7" indent="-342900" algn="l">
              <a:lnSpc>
                <a:spcPct val="90000"/>
              </a:lnSpc>
              <a:spcBef>
                <a:spcPts val="500"/>
              </a:spcBef>
              <a:spcAft>
                <a:spcPts val="0"/>
              </a:spcAft>
              <a:buClr>
                <a:schemeClr val="lt1"/>
              </a:buClr>
              <a:buSzPts val="1800"/>
              <a:buChar char="•"/>
              <a:defRPr>
                <a:solidFill>
                  <a:schemeClr val="lt1"/>
                </a:solidFill>
              </a:defRPr>
            </a:lvl8pPr>
            <a:lvl9pPr marL="4114800" lvl="8" indent="-342900" algn="l">
              <a:lnSpc>
                <a:spcPct val="90000"/>
              </a:lnSpc>
              <a:spcBef>
                <a:spcPts val="500"/>
              </a:spcBef>
              <a:spcAft>
                <a:spcPts val="0"/>
              </a:spcAft>
              <a:buClr>
                <a:schemeClr val="lt1"/>
              </a:buClr>
              <a:buSzPts val="1800"/>
              <a:buChar char="•"/>
              <a:defRPr>
                <a:solidFill>
                  <a:schemeClr val="lt1"/>
                </a:solidFill>
              </a:defRPr>
            </a:lvl9pPr>
          </a:lstStyle>
          <a:p>
            <a:endParaRPr/>
          </a:p>
        </p:txBody>
      </p:sp>
      <p:sp>
        <p:nvSpPr>
          <p:cNvPr id="217" name="Google Shape;217;p30"/>
          <p:cNvSpPr txBox="1">
            <a:spLocks noGrp="1"/>
          </p:cNvSpPr>
          <p:nvPr>
            <p:ph type="body" idx="6"/>
          </p:nvPr>
        </p:nvSpPr>
        <p:spPr>
          <a:xfrm>
            <a:off x="4302544" y="1735922"/>
            <a:ext cx="3506700" cy="4033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lt1"/>
              </a:buClr>
              <a:buSzPts val="1800"/>
              <a:buNone/>
              <a:defRPr>
                <a:solidFill>
                  <a:schemeClr val="lt1"/>
                </a:solidFill>
              </a:defRPr>
            </a:lvl1pPr>
            <a:lvl2pPr marL="914400" lvl="1" indent="-342900" algn="l">
              <a:lnSpc>
                <a:spcPct val="100000"/>
              </a:lnSpc>
              <a:spcBef>
                <a:spcPts val="500"/>
              </a:spcBef>
              <a:spcAft>
                <a:spcPts val="0"/>
              </a:spcAft>
              <a:buClr>
                <a:schemeClr val="lt1"/>
              </a:buClr>
              <a:buSzPts val="1800"/>
              <a:buChar char="•"/>
              <a:defRPr>
                <a:solidFill>
                  <a:schemeClr val="lt1"/>
                </a:solidFill>
              </a:defRPr>
            </a:lvl2pPr>
            <a:lvl3pPr marL="1371600" lvl="2" indent="-342900" algn="l">
              <a:lnSpc>
                <a:spcPct val="100000"/>
              </a:lnSpc>
              <a:spcBef>
                <a:spcPts val="500"/>
              </a:spcBef>
              <a:spcAft>
                <a:spcPts val="0"/>
              </a:spcAft>
              <a:buClr>
                <a:schemeClr val="lt1"/>
              </a:buClr>
              <a:buSzPts val="1800"/>
              <a:buChar char="⎻"/>
              <a:defRPr>
                <a:solidFill>
                  <a:schemeClr val="lt1"/>
                </a:solidFill>
              </a:defRPr>
            </a:lvl3pPr>
            <a:lvl4pPr marL="1828800" lvl="3" indent="-304800" algn="l">
              <a:lnSpc>
                <a:spcPct val="100000"/>
              </a:lnSpc>
              <a:spcBef>
                <a:spcPts val="500"/>
              </a:spcBef>
              <a:spcAft>
                <a:spcPts val="0"/>
              </a:spcAft>
              <a:buClr>
                <a:schemeClr val="lt1"/>
              </a:buClr>
              <a:buSzPts val="1200"/>
              <a:buChar char="•"/>
              <a:defRPr sz="1200">
                <a:solidFill>
                  <a:schemeClr val="lt1"/>
                </a:solidFill>
              </a:defRPr>
            </a:lvl4pPr>
            <a:lvl5pPr marL="2286000" lvl="4" indent="-304800" algn="l">
              <a:lnSpc>
                <a:spcPct val="100000"/>
              </a:lnSpc>
              <a:spcBef>
                <a:spcPts val="500"/>
              </a:spcBef>
              <a:spcAft>
                <a:spcPts val="0"/>
              </a:spcAft>
              <a:buClr>
                <a:schemeClr val="lt1"/>
              </a:buClr>
              <a:buSzPts val="1200"/>
              <a:buChar char="•"/>
              <a:defRPr sz="1200">
                <a:solidFill>
                  <a:schemeClr val="lt1"/>
                </a:solidFill>
              </a:defRPr>
            </a:lvl5pPr>
            <a:lvl6pPr marL="2743200" lvl="5" indent="-342900" algn="l">
              <a:lnSpc>
                <a:spcPct val="90000"/>
              </a:lnSpc>
              <a:spcBef>
                <a:spcPts val="500"/>
              </a:spcBef>
              <a:spcAft>
                <a:spcPts val="0"/>
              </a:spcAft>
              <a:buClr>
                <a:schemeClr val="lt1"/>
              </a:buClr>
              <a:buSzPts val="1800"/>
              <a:buChar char="•"/>
              <a:defRPr>
                <a:solidFill>
                  <a:schemeClr val="lt1"/>
                </a:solidFill>
              </a:defRPr>
            </a:lvl6pPr>
            <a:lvl7pPr marL="3200400" lvl="6" indent="-342900" algn="l">
              <a:lnSpc>
                <a:spcPct val="90000"/>
              </a:lnSpc>
              <a:spcBef>
                <a:spcPts val="500"/>
              </a:spcBef>
              <a:spcAft>
                <a:spcPts val="0"/>
              </a:spcAft>
              <a:buClr>
                <a:schemeClr val="lt1"/>
              </a:buClr>
              <a:buSzPts val="1800"/>
              <a:buChar char="•"/>
              <a:defRPr>
                <a:solidFill>
                  <a:schemeClr val="lt1"/>
                </a:solidFill>
              </a:defRPr>
            </a:lvl7pPr>
            <a:lvl8pPr marL="3657600" lvl="7" indent="-342900" algn="l">
              <a:lnSpc>
                <a:spcPct val="90000"/>
              </a:lnSpc>
              <a:spcBef>
                <a:spcPts val="500"/>
              </a:spcBef>
              <a:spcAft>
                <a:spcPts val="0"/>
              </a:spcAft>
              <a:buClr>
                <a:schemeClr val="lt1"/>
              </a:buClr>
              <a:buSzPts val="1800"/>
              <a:buChar char="•"/>
              <a:defRPr>
                <a:solidFill>
                  <a:schemeClr val="lt1"/>
                </a:solidFill>
              </a:defRPr>
            </a:lvl8pPr>
            <a:lvl9pPr marL="4114800" lvl="8" indent="-342900" algn="l">
              <a:lnSpc>
                <a:spcPct val="90000"/>
              </a:lnSpc>
              <a:spcBef>
                <a:spcPts val="500"/>
              </a:spcBef>
              <a:spcAft>
                <a:spcPts val="0"/>
              </a:spcAft>
              <a:buClr>
                <a:schemeClr val="lt1"/>
              </a:buClr>
              <a:buSzPts val="1800"/>
              <a:buChar char="•"/>
              <a:defRPr>
                <a:solidFill>
                  <a:schemeClr val="lt1"/>
                </a:solidFill>
              </a:defRPr>
            </a:lvl9pPr>
          </a:lstStyle>
          <a:p>
            <a:endParaRPr/>
          </a:p>
        </p:txBody>
      </p:sp>
      <p:sp>
        <p:nvSpPr>
          <p:cNvPr id="218" name="Google Shape;218;p30"/>
          <p:cNvSpPr txBox="1">
            <a:spLocks noGrp="1"/>
          </p:cNvSpPr>
          <p:nvPr>
            <p:ph type="body" idx="7"/>
          </p:nvPr>
        </p:nvSpPr>
        <p:spPr>
          <a:xfrm>
            <a:off x="8168691" y="1735922"/>
            <a:ext cx="3566100" cy="4033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lt1"/>
              </a:buClr>
              <a:buSzPts val="1800"/>
              <a:buNone/>
              <a:defRPr>
                <a:solidFill>
                  <a:schemeClr val="lt1"/>
                </a:solidFill>
              </a:defRPr>
            </a:lvl1pPr>
            <a:lvl2pPr marL="914400" lvl="1" indent="-342900" algn="l">
              <a:lnSpc>
                <a:spcPct val="100000"/>
              </a:lnSpc>
              <a:spcBef>
                <a:spcPts val="500"/>
              </a:spcBef>
              <a:spcAft>
                <a:spcPts val="0"/>
              </a:spcAft>
              <a:buClr>
                <a:schemeClr val="lt1"/>
              </a:buClr>
              <a:buSzPts val="1800"/>
              <a:buChar char="•"/>
              <a:defRPr>
                <a:solidFill>
                  <a:schemeClr val="lt1"/>
                </a:solidFill>
              </a:defRPr>
            </a:lvl2pPr>
            <a:lvl3pPr marL="1371600" lvl="2" indent="-342900" algn="l">
              <a:lnSpc>
                <a:spcPct val="100000"/>
              </a:lnSpc>
              <a:spcBef>
                <a:spcPts val="500"/>
              </a:spcBef>
              <a:spcAft>
                <a:spcPts val="0"/>
              </a:spcAft>
              <a:buClr>
                <a:schemeClr val="lt1"/>
              </a:buClr>
              <a:buSzPts val="1800"/>
              <a:buChar char="⎻"/>
              <a:defRPr>
                <a:solidFill>
                  <a:schemeClr val="lt1"/>
                </a:solidFill>
              </a:defRPr>
            </a:lvl3pPr>
            <a:lvl4pPr marL="1828800" lvl="3" indent="-304800" algn="l">
              <a:lnSpc>
                <a:spcPct val="100000"/>
              </a:lnSpc>
              <a:spcBef>
                <a:spcPts val="500"/>
              </a:spcBef>
              <a:spcAft>
                <a:spcPts val="0"/>
              </a:spcAft>
              <a:buClr>
                <a:schemeClr val="lt1"/>
              </a:buClr>
              <a:buSzPts val="1200"/>
              <a:buChar char="•"/>
              <a:defRPr sz="1200">
                <a:solidFill>
                  <a:schemeClr val="lt1"/>
                </a:solidFill>
              </a:defRPr>
            </a:lvl4pPr>
            <a:lvl5pPr marL="2286000" lvl="4" indent="-304800" algn="l">
              <a:lnSpc>
                <a:spcPct val="100000"/>
              </a:lnSpc>
              <a:spcBef>
                <a:spcPts val="500"/>
              </a:spcBef>
              <a:spcAft>
                <a:spcPts val="0"/>
              </a:spcAft>
              <a:buClr>
                <a:schemeClr val="lt1"/>
              </a:buClr>
              <a:buSzPts val="1200"/>
              <a:buChar char="•"/>
              <a:defRPr sz="1200">
                <a:solidFill>
                  <a:schemeClr val="lt1"/>
                </a:solidFill>
              </a:defRPr>
            </a:lvl5pPr>
            <a:lvl6pPr marL="2743200" lvl="5" indent="-342900" algn="l">
              <a:lnSpc>
                <a:spcPct val="90000"/>
              </a:lnSpc>
              <a:spcBef>
                <a:spcPts val="500"/>
              </a:spcBef>
              <a:spcAft>
                <a:spcPts val="0"/>
              </a:spcAft>
              <a:buClr>
                <a:schemeClr val="lt1"/>
              </a:buClr>
              <a:buSzPts val="1800"/>
              <a:buChar char="•"/>
              <a:defRPr>
                <a:solidFill>
                  <a:schemeClr val="lt1"/>
                </a:solidFill>
              </a:defRPr>
            </a:lvl6pPr>
            <a:lvl7pPr marL="3200400" lvl="6" indent="-342900" algn="l">
              <a:lnSpc>
                <a:spcPct val="90000"/>
              </a:lnSpc>
              <a:spcBef>
                <a:spcPts val="500"/>
              </a:spcBef>
              <a:spcAft>
                <a:spcPts val="0"/>
              </a:spcAft>
              <a:buClr>
                <a:schemeClr val="lt1"/>
              </a:buClr>
              <a:buSzPts val="1800"/>
              <a:buChar char="•"/>
              <a:defRPr>
                <a:solidFill>
                  <a:schemeClr val="lt1"/>
                </a:solidFill>
              </a:defRPr>
            </a:lvl7pPr>
            <a:lvl8pPr marL="3657600" lvl="7" indent="-342900" algn="l">
              <a:lnSpc>
                <a:spcPct val="90000"/>
              </a:lnSpc>
              <a:spcBef>
                <a:spcPts val="500"/>
              </a:spcBef>
              <a:spcAft>
                <a:spcPts val="0"/>
              </a:spcAft>
              <a:buClr>
                <a:schemeClr val="lt1"/>
              </a:buClr>
              <a:buSzPts val="1800"/>
              <a:buChar char="•"/>
              <a:defRPr>
                <a:solidFill>
                  <a:schemeClr val="lt1"/>
                </a:solidFill>
              </a:defRPr>
            </a:lvl8pPr>
            <a:lvl9pPr marL="4114800" lvl="8" indent="-342900" algn="l">
              <a:lnSpc>
                <a:spcPct val="90000"/>
              </a:lnSpc>
              <a:spcBef>
                <a:spcPts val="500"/>
              </a:spcBef>
              <a:spcAft>
                <a:spcPts val="0"/>
              </a:spcAft>
              <a:buClr>
                <a:schemeClr val="lt1"/>
              </a:buClr>
              <a:buSzPts val="1800"/>
              <a:buChar char="•"/>
              <a:defRPr>
                <a:solidFill>
                  <a:schemeClr val="lt1"/>
                </a:solidFill>
              </a:defRPr>
            </a:lvl9pPr>
          </a:lstStyle>
          <a:p>
            <a:endParaRPr/>
          </a:p>
        </p:txBody>
      </p:sp>
      <p:pic>
        <p:nvPicPr>
          <p:cNvPr id="219" name="Google Shape;219;p30"/>
          <p:cNvPicPr preferRelativeResize="0"/>
          <p:nvPr/>
        </p:nvPicPr>
        <p:blipFill rotWithShape="1">
          <a:blip r:embed="rId2">
            <a:alphaModFix/>
          </a:blip>
          <a:srcRect/>
          <a:stretch/>
        </p:blipFill>
        <p:spPr>
          <a:xfrm>
            <a:off x="10137908" y="6126775"/>
            <a:ext cx="1739351" cy="6389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sic title and content - light">
  <p:cSld name="Basic title and content - light">
    <p:spTree>
      <p:nvGrpSpPr>
        <p:cNvPr id="1" name="Shape 29"/>
        <p:cNvGrpSpPr/>
        <p:nvPr/>
      </p:nvGrpSpPr>
      <p:grpSpPr>
        <a:xfrm>
          <a:off x="0" y="0"/>
          <a:ext cx="0" cy="0"/>
          <a:chOff x="0" y="0"/>
          <a:chExt cx="0" cy="0"/>
        </a:xfrm>
      </p:grpSpPr>
      <p:sp>
        <p:nvSpPr>
          <p:cNvPr id="30" name="Google Shape;30;p4"/>
          <p:cNvSpPr txBox="1">
            <a:spLocks noGrp="1"/>
          </p:cNvSpPr>
          <p:nvPr>
            <p:ph type="body" idx="1"/>
          </p:nvPr>
        </p:nvSpPr>
        <p:spPr>
          <a:xfrm>
            <a:off x="457200" y="1524003"/>
            <a:ext cx="10807800" cy="4191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800"/>
              <a:buNone/>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4"/>
          <p:cNvSpPr txBox="1">
            <a:spLocks noGrp="1"/>
          </p:cNvSpPr>
          <p:nvPr>
            <p:ph type="title"/>
          </p:nvPr>
        </p:nvSpPr>
        <p:spPr>
          <a:xfrm>
            <a:off x="457198" y="557784"/>
            <a:ext cx="10808100" cy="3078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2400"/>
              <a:buFont typeface="Arial"/>
              <a:buNone/>
              <a:defRPr sz="2400" b="1">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4"/>
          <p:cNvSpPr txBox="1">
            <a:spLocks noGrp="1"/>
          </p:cNvSpPr>
          <p:nvPr>
            <p:ph type="ftr" idx="11"/>
          </p:nvPr>
        </p:nvSpPr>
        <p:spPr>
          <a:xfrm>
            <a:off x="1042416" y="6438349"/>
            <a:ext cx="1198200" cy="1905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7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sldNum" idx="12"/>
          </p:nvPr>
        </p:nvSpPr>
        <p:spPr>
          <a:xfrm>
            <a:off x="457199" y="6438651"/>
            <a:ext cx="352200" cy="190800"/>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dk1"/>
                </a:solidFill>
                <a:latin typeface="Arial"/>
                <a:ea typeface="Arial"/>
                <a:cs typeface="Arial"/>
                <a:sym typeface="Arial"/>
              </a:defRPr>
            </a:lvl1pPr>
            <a:lvl2pPr marL="0" lvl="1" indent="0" algn="l">
              <a:spcBef>
                <a:spcPts val="0"/>
              </a:spcBef>
              <a:buNone/>
              <a:defRPr sz="700" b="0" i="0" u="none" strike="noStrike" cap="none">
                <a:solidFill>
                  <a:schemeClr val="dk1"/>
                </a:solidFill>
                <a:latin typeface="Arial"/>
                <a:ea typeface="Arial"/>
                <a:cs typeface="Arial"/>
                <a:sym typeface="Arial"/>
              </a:defRPr>
            </a:lvl2pPr>
            <a:lvl3pPr marL="0" lvl="2" indent="0" algn="l">
              <a:spcBef>
                <a:spcPts val="0"/>
              </a:spcBef>
              <a:buNone/>
              <a:defRPr sz="700" b="0" i="0" u="none" strike="noStrike" cap="none">
                <a:solidFill>
                  <a:schemeClr val="dk1"/>
                </a:solidFill>
                <a:latin typeface="Arial"/>
                <a:ea typeface="Arial"/>
                <a:cs typeface="Arial"/>
                <a:sym typeface="Arial"/>
              </a:defRPr>
            </a:lvl3pPr>
            <a:lvl4pPr marL="0" lvl="3" indent="0" algn="l">
              <a:spcBef>
                <a:spcPts val="0"/>
              </a:spcBef>
              <a:buNone/>
              <a:defRPr sz="700" b="0" i="0" u="none" strike="noStrike" cap="none">
                <a:solidFill>
                  <a:schemeClr val="dk1"/>
                </a:solidFill>
                <a:latin typeface="Arial"/>
                <a:ea typeface="Arial"/>
                <a:cs typeface="Arial"/>
                <a:sym typeface="Arial"/>
              </a:defRPr>
            </a:lvl4pPr>
            <a:lvl5pPr marL="0" lvl="4" indent="0" algn="l">
              <a:spcBef>
                <a:spcPts val="0"/>
              </a:spcBef>
              <a:buNone/>
              <a:defRPr sz="700" b="0" i="0" u="none" strike="noStrike" cap="none">
                <a:solidFill>
                  <a:schemeClr val="dk1"/>
                </a:solidFill>
                <a:latin typeface="Arial"/>
                <a:ea typeface="Arial"/>
                <a:cs typeface="Arial"/>
                <a:sym typeface="Arial"/>
              </a:defRPr>
            </a:lvl5pPr>
            <a:lvl6pPr marL="0" lvl="5" indent="0" algn="l">
              <a:spcBef>
                <a:spcPts val="0"/>
              </a:spcBef>
              <a:buNone/>
              <a:defRPr sz="700" b="0" i="0" u="none" strike="noStrike" cap="none">
                <a:solidFill>
                  <a:schemeClr val="dk1"/>
                </a:solidFill>
                <a:latin typeface="Arial"/>
                <a:ea typeface="Arial"/>
                <a:cs typeface="Arial"/>
                <a:sym typeface="Arial"/>
              </a:defRPr>
            </a:lvl6pPr>
            <a:lvl7pPr marL="0" lvl="6" indent="0" algn="l">
              <a:spcBef>
                <a:spcPts val="0"/>
              </a:spcBef>
              <a:buNone/>
              <a:defRPr sz="700" b="0" i="0" u="none" strike="noStrike" cap="none">
                <a:solidFill>
                  <a:schemeClr val="dk1"/>
                </a:solidFill>
                <a:latin typeface="Arial"/>
                <a:ea typeface="Arial"/>
                <a:cs typeface="Arial"/>
                <a:sym typeface="Arial"/>
              </a:defRPr>
            </a:lvl7pPr>
            <a:lvl8pPr marL="0" lvl="7" indent="0" algn="l">
              <a:spcBef>
                <a:spcPts val="0"/>
              </a:spcBef>
              <a:buNone/>
              <a:defRPr sz="700" b="0" i="0" u="none" strike="noStrike" cap="none">
                <a:solidFill>
                  <a:schemeClr val="dk1"/>
                </a:solidFill>
                <a:latin typeface="Arial"/>
                <a:ea typeface="Arial"/>
                <a:cs typeface="Arial"/>
                <a:sym typeface="Arial"/>
              </a:defRPr>
            </a:lvl8pPr>
            <a:lvl9pPr marL="0" lvl="8" indent="0" algn="l">
              <a:spcBef>
                <a:spcPts val="0"/>
              </a:spcBef>
              <a:buNone/>
              <a:defRPr sz="7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34" name="Google Shape;34;p4"/>
          <p:cNvPicPr preferRelativeResize="0"/>
          <p:nvPr/>
        </p:nvPicPr>
        <p:blipFill rotWithShape="1">
          <a:blip r:embed="rId2">
            <a:alphaModFix/>
          </a:blip>
          <a:srcRect/>
          <a:stretch/>
        </p:blipFill>
        <p:spPr>
          <a:xfrm>
            <a:off x="10137908" y="6126775"/>
            <a:ext cx="1739351" cy="63892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569">
          <p15:clr>
            <a:srgbClr val="FBAE40"/>
          </p15:clr>
        </p15:guide>
        <p15:guide id="2" orient="horz" pos="960">
          <p15:clr>
            <a:srgbClr val="FBAE40"/>
          </p15:clr>
        </p15:guide>
        <p15:guide id="3" pos="710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mparison horizontal - dark">
  <p:cSld name="Comparison horizontal - dark">
    <p:bg>
      <p:bgPr>
        <a:solidFill>
          <a:schemeClr val="dk2"/>
        </a:solidFill>
        <a:effectLst/>
      </p:bgPr>
    </p:bg>
    <p:spTree>
      <p:nvGrpSpPr>
        <p:cNvPr id="1" name="Shape 220"/>
        <p:cNvGrpSpPr/>
        <p:nvPr/>
      </p:nvGrpSpPr>
      <p:grpSpPr>
        <a:xfrm>
          <a:off x="0" y="0"/>
          <a:ext cx="0" cy="0"/>
          <a:chOff x="0" y="0"/>
          <a:chExt cx="0" cy="0"/>
        </a:xfrm>
      </p:grpSpPr>
      <p:sp>
        <p:nvSpPr>
          <p:cNvPr id="221" name="Google Shape;221;p31"/>
          <p:cNvSpPr txBox="1">
            <a:spLocks noGrp="1"/>
          </p:cNvSpPr>
          <p:nvPr>
            <p:ph type="title"/>
          </p:nvPr>
        </p:nvSpPr>
        <p:spPr>
          <a:xfrm>
            <a:off x="457198" y="557784"/>
            <a:ext cx="10808100" cy="3078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400"/>
              <a:buFont typeface="Arial"/>
              <a:buNone/>
              <a:defRPr sz="24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2" name="Google Shape;222;p31"/>
          <p:cNvSpPr txBox="1">
            <a:spLocks noGrp="1"/>
          </p:cNvSpPr>
          <p:nvPr>
            <p:ph type="body" idx="1"/>
          </p:nvPr>
        </p:nvSpPr>
        <p:spPr>
          <a:xfrm>
            <a:off x="457201" y="5876091"/>
            <a:ext cx="10808100" cy="3498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1000"/>
              </a:spcBef>
              <a:spcAft>
                <a:spcPts val="0"/>
              </a:spcAft>
              <a:buClr>
                <a:schemeClr val="lt2"/>
              </a:buClr>
              <a:buSzPts val="800"/>
              <a:buNone/>
              <a:defRPr sz="800">
                <a:solidFill>
                  <a:schemeClr val="lt2"/>
                </a:solidFill>
              </a:defRPr>
            </a:lvl1pPr>
            <a:lvl2pPr marL="914400" lvl="1" indent="-342900" algn="l">
              <a:lnSpc>
                <a:spcPct val="100000"/>
              </a:lnSpc>
              <a:spcBef>
                <a:spcPts val="500"/>
              </a:spcBef>
              <a:spcAft>
                <a:spcPts val="0"/>
              </a:spcAft>
              <a:buClr>
                <a:schemeClr val="lt1"/>
              </a:buClr>
              <a:buSzPts val="1800"/>
              <a:buChar char="•"/>
              <a:defRPr/>
            </a:lvl2pPr>
            <a:lvl3pPr marL="1371600" lvl="2" indent="-342900" algn="l">
              <a:lnSpc>
                <a:spcPct val="100000"/>
              </a:lnSpc>
              <a:spcBef>
                <a:spcPts val="500"/>
              </a:spcBef>
              <a:spcAft>
                <a:spcPts val="0"/>
              </a:spcAft>
              <a:buClr>
                <a:schemeClr val="lt1"/>
              </a:buClr>
              <a:buSzPts val="1800"/>
              <a:buChar char="⎻"/>
              <a:defRPr/>
            </a:lvl3pPr>
            <a:lvl4pPr marL="1828800" lvl="3" indent="-342900" algn="l">
              <a:lnSpc>
                <a:spcPct val="100000"/>
              </a:lnSpc>
              <a:spcBef>
                <a:spcPts val="500"/>
              </a:spcBef>
              <a:spcAft>
                <a:spcPts val="0"/>
              </a:spcAft>
              <a:buClr>
                <a:schemeClr val="lt1"/>
              </a:buClr>
              <a:buSzPts val="1800"/>
              <a:buChar char="•"/>
              <a:defRPr/>
            </a:lvl4pPr>
            <a:lvl5pPr marL="2286000" lvl="4" indent="-342900" algn="l">
              <a:lnSpc>
                <a:spcPct val="10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3" name="Google Shape;223;p31"/>
          <p:cNvSpPr txBox="1">
            <a:spLocks noGrp="1"/>
          </p:cNvSpPr>
          <p:nvPr>
            <p:ph type="ftr" idx="11"/>
          </p:nvPr>
        </p:nvSpPr>
        <p:spPr>
          <a:xfrm>
            <a:off x="1042416" y="6438349"/>
            <a:ext cx="1198200" cy="1905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700">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4" name="Google Shape;224;p31"/>
          <p:cNvSpPr txBox="1">
            <a:spLocks noGrp="1"/>
          </p:cNvSpPr>
          <p:nvPr>
            <p:ph type="sldNum" idx="12"/>
          </p:nvPr>
        </p:nvSpPr>
        <p:spPr>
          <a:xfrm>
            <a:off x="457199" y="6438651"/>
            <a:ext cx="352200" cy="190800"/>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lt2"/>
                </a:solidFill>
                <a:latin typeface="Arial"/>
                <a:ea typeface="Arial"/>
                <a:cs typeface="Arial"/>
                <a:sym typeface="Arial"/>
              </a:defRPr>
            </a:lvl1pPr>
            <a:lvl2pPr marL="0" lvl="1" indent="0" algn="l">
              <a:spcBef>
                <a:spcPts val="0"/>
              </a:spcBef>
              <a:buNone/>
              <a:defRPr sz="700" b="0" i="0" u="none" strike="noStrike" cap="none">
                <a:solidFill>
                  <a:schemeClr val="lt2"/>
                </a:solidFill>
                <a:latin typeface="Arial"/>
                <a:ea typeface="Arial"/>
                <a:cs typeface="Arial"/>
                <a:sym typeface="Arial"/>
              </a:defRPr>
            </a:lvl2pPr>
            <a:lvl3pPr marL="0" lvl="2" indent="0" algn="l">
              <a:spcBef>
                <a:spcPts val="0"/>
              </a:spcBef>
              <a:buNone/>
              <a:defRPr sz="700" b="0" i="0" u="none" strike="noStrike" cap="none">
                <a:solidFill>
                  <a:schemeClr val="lt2"/>
                </a:solidFill>
                <a:latin typeface="Arial"/>
                <a:ea typeface="Arial"/>
                <a:cs typeface="Arial"/>
                <a:sym typeface="Arial"/>
              </a:defRPr>
            </a:lvl3pPr>
            <a:lvl4pPr marL="0" lvl="3" indent="0" algn="l">
              <a:spcBef>
                <a:spcPts val="0"/>
              </a:spcBef>
              <a:buNone/>
              <a:defRPr sz="700" b="0" i="0" u="none" strike="noStrike" cap="none">
                <a:solidFill>
                  <a:schemeClr val="lt2"/>
                </a:solidFill>
                <a:latin typeface="Arial"/>
                <a:ea typeface="Arial"/>
                <a:cs typeface="Arial"/>
                <a:sym typeface="Arial"/>
              </a:defRPr>
            </a:lvl4pPr>
            <a:lvl5pPr marL="0" lvl="4" indent="0" algn="l">
              <a:spcBef>
                <a:spcPts val="0"/>
              </a:spcBef>
              <a:buNone/>
              <a:defRPr sz="700" b="0" i="0" u="none" strike="noStrike" cap="none">
                <a:solidFill>
                  <a:schemeClr val="lt2"/>
                </a:solidFill>
                <a:latin typeface="Arial"/>
                <a:ea typeface="Arial"/>
                <a:cs typeface="Arial"/>
                <a:sym typeface="Arial"/>
              </a:defRPr>
            </a:lvl5pPr>
            <a:lvl6pPr marL="0" lvl="5" indent="0" algn="l">
              <a:spcBef>
                <a:spcPts val="0"/>
              </a:spcBef>
              <a:buNone/>
              <a:defRPr sz="700" b="0" i="0" u="none" strike="noStrike" cap="none">
                <a:solidFill>
                  <a:schemeClr val="lt2"/>
                </a:solidFill>
                <a:latin typeface="Arial"/>
                <a:ea typeface="Arial"/>
                <a:cs typeface="Arial"/>
                <a:sym typeface="Arial"/>
              </a:defRPr>
            </a:lvl6pPr>
            <a:lvl7pPr marL="0" lvl="6" indent="0" algn="l">
              <a:spcBef>
                <a:spcPts val="0"/>
              </a:spcBef>
              <a:buNone/>
              <a:defRPr sz="700" b="0" i="0" u="none" strike="noStrike" cap="none">
                <a:solidFill>
                  <a:schemeClr val="lt2"/>
                </a:solidFill>
                <a:latin typeface="Arial"/>
                <a:ea typeface="Arial"/>
                <a:cs typeface="Arial"/>
                <a:sym typeface="Arial"/>
              </a:defRPr>
            </a:lvl7pPr>
            <a:lvl8pPr marL="0" lvl="7" indent="0" algn="l">
              <a:spcBef>
                <a:spcPts val="0"/>
              </a:spcBef>
              <a:buNone/>
              <a:defRPr sz="700" b="0" i="0" u="none" strike="noStrike" cap="none">
                <a:solidFill>
                  <a:schemeClr val="lt2"/>
                </a:solidFill>
                <a:latin typeface="Arial"/>
                <a:ea typeface="Arial"/>
                <a:cs typeface="Arial"/>
                <a:sym typeface="Arial"/>
              </a:defRPr>
            </a:lvl8pPr>
            <a:lvl9pPr marL="0" lvl="8" indent="0" algn="l">
              <a:spcBef>
                <a:spcPts val="0"/>
              </a:spcBef>
              <a:buNone/>
              <a:defRPr sz="700" b="0" i="0" u="none" strike="noStrike" cap="none">
                <a:solidFill>
                  <a:schemeClr val="lt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225" name="Google Shape;225;p31"/>
          <p:cNvSpPr txBox="1">
            <a:spLocks noGrp="1"/>
          </p:cNvSpPr>
          <p:nvPr>
            <p:ph type="body" idx="2"/>
          </p:nvPr>
        </p:nvSpPr>
        <p:spPr>
          <a:xfrm>
            <a:off x="457200" y="1381601"/>
            <a:ext cx="2196600" cy="9144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accent4"/>
              </a:buClr>
              <a:buSzPts val="1800"/>
              <a:buNone/>
              <a:defRPr sz="1800" b="0">
                <a:solidFill>
                  <a:schemeClr val="accent4"/>
                </a:solidFill>
              </a:defRPr>
            </a:lvl1pPr>
            <a:lvl2pPr marL="914400" lvl="1" indent="-228600" algn="l">
              <a:lnSpc>
                <a:spcPct val="100000"/>
              </a:lnSpc>
              <a:spcBef>
                <a:spcPts val="500"/>
              </a:spcBef>
              <a:spcAft>
                <a:spcPts val="0"/>
              </a:spcAft>
              <a:buClr>
                <a:schemeClr val="lt1"/>
              </a:buClr>
              <a:buSzPts val="2000"/>
              <a:buNone/>
              <a:defRPr sz="2000" b="1"/>
            </a:lvl2pPr>
            <a:lvl3pPr marL="1371600" lvl="2" indent="-228600" algn="l">
              <a:lnSpc>
                <a:spcPct val="100000"/>
              </a:lnSpc>
              <a:spcBef>
                <a:spcPts val="500"/>
              </a:spcBef>
              <a:spcAft>
                <a:spcPts val="0"/>
              </a:spcAft>
              <a:buClr>
                <a:schemeClr val="lt1"/>
              </a:buClr>
              <a:buSzPts val="1800"/>
              <a:buNone/>
              <a:defRPr sz="1800" b="1"/>
            </a:lvl3pPr>
            <a:lvl4pPr marL="1828800" lvl="3" indent="-228600" algn="l">
              <a:lnSpc>
                <a:spcPct val="100000"/>
              </a:lnSpc>
              <a:spcBef>
                <a:spcPts val="500"/>
              </a:spcBef>
              <a:spcAft>
                <a:spcPts val="0"/>
              </a:spcAft>
              <a:buClr>
                <a:schemeClr val="lt1"/>
              </a:buClr>
              <a:buSzPts val="1600"/>
              <a:buNone/>
              <a:defRPr sz="1600" b="1"/>
            </a:lvl4pPr>
            <a:lvl5pPr marL="2286000" lvl="4" indent="-228600" algn="l">
              <a:lnSpc>
                <a:spcPct val="10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226" name="Google Shape;226;p31"/>
          <p:cNvSpPr txBox="1">
            <a:spLocks noGrp="1"/>
          </p:cNvSpPr>
          <p:nvPr>
            <p:ph type="body" idx="3"/>
          </p:nvPr>
        </p:nvSpPr>
        <p:spPr>
          <a:xfrm>
            <a:off x="3101007" y="1381601"/>
            <a:ext cx="7271700" cy="9144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lt1"/>
              </a:buClr>
              <a:buSzPts val="1600"/>
              <a:buFont typeface="Arial"/>
              <a:buNone/>
              <a:defRPr>
                <a:solidFill>
                  <a:schemeClr val="lt1"/>
                </a:solidFill>
              </a:defRPr>
            </a:lvl1pPr>
            <a:lvl2pPr marL="914400" lvl="1" indent="-330200" algn="l">
              <a:lnSpc>
                <a:spcPct val="100000"/>
              </a:lnSpc>
              <a:spcBef>
                <a:spcPts val="500"/>
              </a:spcBef>
              <a:spcAft>
                <a:spcPts val="0"/>
              </a:spcAft>
              <a:buClr>
                <a:schemeClr val="lt1"/>
              </a:buClr>
              <a:buSzPts val="1600"/>
              <a:buFont typeface="Arial"/>
              <a:buChar char="•"/>
              <a:defRPr>
                <a:solidFill>
                  <a:schemeClr val="lt1"/>
                </a:solidFill>
              </a:defRPr>
            </a:lvl2pPr>
            <a:lvl3pPr marL="1371600" lvl="2" indent="-330200" algn="l">
              <a:lnSpc>
                <a:spcPct val="100000"/>
              </a:lnSpc>
              <a:spcBef>
                <a:spcPts val="500"/>
              </a:spcBef>
              <a:spcAft>
                <a:spcPts val="0"/>
              </a:spcAft>
              <a:buClr>
                <a:schemeClr val="lt1"/>
              </a:buClr>
              <a:buSzPts val="1600"/>
              <a:buFont typeface="Cambria"/>
              <a:buChar char="⎻"/>
              <a:defRPr>
                <a:solidFill>
                  <a:schemeClr val="lt1"/>
                </a:solidFill>
              </a:defRPr>
            </a:lvl3pPr>
            <a:lvl4pPr marL="1828800" lvl="3" indent="-330200" algn="l">
              <a:lnSpc>
                <a:spcPct val="100000"/>
              </a:lnSpc>
              <a:spcBef>
                <a:spcPts val="500"/>
              </a:spcBef>
              <a:spcAft>
                <a:spcPts val="0"/>
              </a:spcAft>
              <a:buClr>
                <a:schemeClr val="lt1"/>
              </a:buClr>
              <a:buSzPts val="1600"/>
              <a:buChar char="•"/>
              <a:defRPr>
                <a:solidFill>
                  <a:schemeClr val="lt1"/>
                </a:solidFill>
              </a:defRPr>
            </a:lvl4pPr>
            <a:lvl5pPr marL="2286000" lvl="4" indent="-330200" algn="l">
              <a:lnSpc>
                <a:spcPct val="100000"/>
              </a:lnSpc>
              <a:spcBef>
                <a:spcPts val="500"/>
              </a:spcBef>
              <a:spcAft>
                <a:spcPts val="0"/>
              </a:spcAft>
              <a:buClr>
                <a:schemeClr val="lt1"/>
              </a:buClr>
              <a:buSzPts val="1600"/>
              <a:buChar char="•"/>
              <a:defRPr>
                <a:solidFill>
                  <a:schemeClr val="lt1"/>
                </a:solidFill>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7" name="Google Shape;227;p31"/>
          <p:cNvSpPr txBox="1">
            <a:spLocks noGrp="1"/>
          </p:cNvSpPr>
          <p:nvPr>
            <p:ph type="body" idx="4"/>
          </p:nvPr>
        </p:nvSpPr>
        <p:spPr>
          <a:xfrm>
            <a:off x="457200" y="2957417"/>
            <a:ext cx="2196600" cy="9144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accent4"/>
              </a:buClr>
              <a:buSzPts val="1800"/>
              <a:buNone/>
              <a:defRPr sz="1800" b="0">
                <a:solidFill>
                  <a:schemeClr val="accent4"/>
                </a:solidFill>
              </a:defRPr>
            </a:lvl1pPr>
            <a:lvl2pPr marL="914400" lvl="1" indent="-228600" algn="l">
              <a:lnSpc>
                <a:spcPct val="100000"/>
              </a:lnSpc>
              <a:spcBef>
                <a:spcPts val="500"/>
              </a:spcBef>
              <a:spcAft>
                <a:spcPts val="0"/>
              </a:spcAft>
              <a:buClr>
                <a:schemeClr val="lt1"/>
              </a:buClr>
              <a:buSzPts val="2000"/>
              <a:buNone/>
              <a:defRPr sz="2000" b="1"/>
            </a:lvl2pPr>
            <a:lvl3pPr marL="1371600" lvl="2" indent="-228600" algn="l">
              <a:lnSpc>
                <a:spcPct val="100000"/>
              </a:lnSpc>
              <a:spcBef>
                <a:spcPts val="500"/>
              </a:spcBef>
              <a:spcAft>
                <a:spcPts val="0"/>
              </a:spcAft>
              <a:buClr>
                <a:schemeClr val="lt1"/>
              </a:buClr>
              <a:buSzPts val="1800"/>
              <a:buNone/>
              <a:defRPr sz="1800" b="1"/>
            </a:lvl3pPr>
            <a:lvl4pPr marL="1828800" lvl="3" indent="-228600" algn="l">
              <a:lnSpc>
                <a:spcPct val="100000"/>
              </a:lnSpc>
              <a:spcBef>
                <a:spcPts val="500"/>
              </a:spcBef>
              <a:spcAft>
                <a:spcPts val="0"/>
              </a:spcAft>
              <a:buClr>
                <a:schemeClr val="lt1"/>
              </a:buClr>
              <a:buSzPts val="1600"/>
              <a:buNone/>
              <a:defRPr sz="1600" b="1"/>
            </a:lvl4pPr>
            <a:lvl5pPr marL="2286000" lvl="4" indent="-228600" algn="l">
              <a:lnSpc>
                <a:spcPct val="10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228" name="Google Shape;228;p31"/>
          <p:cNvSpPr txBox="1">
            <a:spLocks noGrp="1"/>
          </p:cNvSpPr>
          <p:nvPr>
            <p:ph type="body" idx="5"/>
          </p:nvPr>
        </p:nvSpPr>
        <p:spPr>
          <a:xfrm>
            <a:off x="3101007" y="2957417"/>
            <a:ext cx="7271700" cy="9144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lt1"/>
              </a:buClr>
              <a:buSzPts val="1600"/>
              <a:buFont typeface="Arial"/>
              <a:buNone/>
              <a:defRPr>
                <a:solidFill>
                  <a:schemeClr val="lt1"/>
                </a:solidFill>
              </a:defRPr>
            </a:lvl1pPr>
            <a:lvl2pPr marL="914400" lvl="1" indent="-330200" algn="l">
              <a:lnSpc>
                <a:spcPct val="100000"/>
              </a:lnSpc>
              <a:spcBef>
                <a:spcPts val="500"/>
              </a:spcBef>
              <a:spcAft>
                <a:spcPts val="0"/>
              </a:spcAft>
              <a:buClr>
                <a:schemeClr val="lt1"/>
              </a:buClr>
              <a:buSzPts val="1600"/>
              <a:buFont typeface="Arial"/>
              <a:buChar char="•"/>
              <a:defRPr>
                <a:solidFill>
                  <a:schemeClr val="lt1"/>
                </a:solidFill>
              </a:defRPr>
            </a:lvl2pPr>
            <a:lvl3pPr marL="1371600" lvl="2" indent="-330200" algn="l">
              <a:lnSpc>
                <a:spcPct val="100000"/>
              </a:lnSpc>
              <a:spcBef>
                <a:spcPts val="500"/>
              </a:spcBef>
              <a:spcAft>
                <a:spcPts val="0"/>
              </a:spcAft>
              <a:buClr>
                <a:schemeClr val="lt1"/>
              </a:buClr>
              <a:buSzPts val="1600"/>
              <a:buFont typeface="Cambria"/>
              <a:buChar char="⎻"/>
              <a:defRPr>
                <a:solidFill>
                  <a:schemeClr val="lt1"/>
                </a:solidFill>
              </a:defRPr>
            </a:lvl3pPr>
            <a:lvl4pPr marL="1828800" lvl="3" indent="-330200" algn="l">
              <a:lnSpc>
                <a:spcPct val="100000"/>
              </a:lnSpc>
              <a:spcBef>
                <a:spcPts val="500"/>
              </a:spcBef>
              <a:spcAft>
                <a:spcPts val="0"/>
              </a:spcAft>
              <a:buClr>
                <a:schemeClr val="lt1"/>
              </a:buClr>
              <a:buSzPts val="1600"/>
              <a:buChar char="•"/>
              <a:defRPr>
                <a:solidFill>
                  <a:schemeClr val="lt1"/>
                </a:solidFill>
              </a:defRPr>
            </a:lvl4pPr>
            <a:lvl5pPr marL="2286000" lvl="4" indent="-330200" algn="l">
              <a:lnSpc>
                <a:spcPct val="100000"/>
              </a:lnSpc>
              <a:spcBef>
                <a:spcPts val="500"/>
              </a:spcBef>
              <a:spcAft>
                <a:spcPts val="0"/>
              </a:spcAft>
              <a:buClr>
                <a:schemeClr val="lt1"/>
              </a:buClr>
              <a:buSzPts val="1600"/>
              <a:buChar char="•"/>
              <a:defRPr>
                <a:solidFill>
                  <a:schemeClr val="lt1"/>
                </a:solidFill>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9" name="Google Shape;229;p31"/>
          <p:cNvSpPr txBox="1">
            <a:spLocks noGrp="1"/>
          </p:cNvSpPr>
          <p:nvPr>
            <p:ph type="body" idx="6"/>
          </p:nvPr>
        </p:nvSpPr>
        <p:spPr>
          <a:xfrm>
            <a:off x="457200" y="4557617"/>
            <a:ext cx="2196600" cy="9144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accent4"/>
              </a:buClr>
              <a:buSzPts val="1800"/>
              <a:buNone/>
              <a:defRPr sz="1800" b="0">
                <a:solidFill>
                  <a:schemeClr val="accent4"/>
                </a:solidFill>
              </a:defRPr>
            </a:lvl1pPr>
            <a:lvl2pPr marL="914400" lvl="1" indent="-228600" algn="l">
              <a:lnSpc>
                <a:spcPct val="100000"/>
              </a:lnSpc>
              <a:spcBef>
                <a:spcPts val="500"/>
              </a:spcBef>
              <a:spcAft>
                <a:spcPts val="0"/>
              </a:spcAft>
              <a:buClr>
                <a:schemeClr val="lt1"/>
              </a:buClr>
              <a:buSzPts val="2000"/>
              <a:buNone/>
              <a:defRPr sz="2000" b="1"/>
            </a:lvl2pPr>
            <a:lvl3pPr marL="1371600" lvl="2" indent="-228600" algn="l">
              <a:lnSpc>
                <a:spcPct val="100000"/>
              </a:lnSpc>
              <a:spcBef>
                <a:spcPts val="500"/>
              </a:spcBef>
              <a:spcAft>
                <a:spcPts val="0"/>
              </a:spcAft>
              <a:buClr>
                <a:schemeClr val="lt1"/>
              </a:buClr>
              <a:buSzPts val="1800"/>
              <a:buNone/>
              <a:defRPr sz="1800" b="1"/>
            </a:lvl3pPr>
            <a:lvl4pPr marL="1828800" lvl="3" indent="-228600" algn="l">
              <a:lnSpc>
                <a:spcPct val="100000"/>
              </a:lnSpc>
              <a:spcBef>
                <a:spcPts val="500"/>
              </a:spcBef>
              <a:spcAft>
                <a:spcPts val="0"/>
              </a:spcAft>
              <a:buClr>
                <a:schemeClr val="lt1"/>
              </a:buClr>
              <a:buSzPts val="1600"/>
              <a:buNone/>
              <a:defRPr sz="1600" b="1"/>
            </a:lvl4pPr>
            <a:lvl5pPr marL="2286000" lvl="4" indent="-228600" algn="l">
              <a:lnSpc>
                <a:spcPct val="10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230" name="Google Shape;230;p31"/>
          <p:cNvSpPr txBox="1">
            <a:spLocks noGrp="1"/>
          </p:cNvSpPr>
          <p:nvPr>
            <p:ph type="body" idx="7"/>
          </p:nvPr>
        </p:nvSpPr>
        <p:spPr>
          <a:xfrm>
            <a:off x="3101007" y="4557617"/>
            <a:ext cx="7271700" cy="9144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lt1"/>
              </a:buClr>
              <a:buSzPts val="1600"/>
              <a:buFont typeface="Arial"/>
              <a:buNone/>
              <a:defRPr>
                <a:solidFill>
                  <a:schemeClr val="lt1"/>
                </a:solidFill>
              </a:defRPr>
            </a:lvl1pPr>
            <a:lvl2pPr marL="914400" lvl="1" indent="-330200" algn="l">
              <a:lnSpc>
                <a:spcPct val="100000"/>
              </a:lnSpc>
              <a:spcBef>
                <a:spcPts val="500"/>
              </a:spcBef>
              <a:spcAft>
                <a:spcPts val="0"/>
              </a:spcAft>
              <a:buClr>
                <a:schemeClr val="lt1"/>
              </a:buClr>
              <a:buSzPts val="1600"/>
              <a:buFont typeface="Arial"/>
              <a:buChar char="•"/>
              <a:defRPr>
                <a:solidFill>
                  <a:schemeClr val="lt1"/>
                </a:solidFill>
              </a:defRPr>
            </a:lvl2pPr>
            <a:lvl3pPr marL="1371600" lvl="2" indent="-330200" algn="l">
              <a:lnSpc>
                <a:spcPct val="100000"/>
              </a:lnSpc>
              <a:spcBef>
                <a:spcPts val="500"/>
              </a:spcBef>
              <a:spcAft>
                <a:spcPts val="0"/>
              </a:spcAft>
              <a:buClr>
                <a:schemeClr val="lt1"/>
              </a:buClr>
              <a:buSzPts val="1600"/>
              <a:buFont typeface="Cambria"/>
              <a:buChar char="⎻"/>
              <a:defRPr>
                <a:solidFill>
                  <a:schemeClr val="lt1"/>
                </a:solidFill>
              </a:defRPr>
            </a:lvl3pPr>
            <a:lvl4pPr marL="1828800" lvl="3" indent="-330200" algn="l">
              <a:lnSpc>
                <a:spcPct val="100000"/>
              </a:lnSpc>
              <a:spcBef>
                <a:spcPts val="500"/>
              </a:spcBef>
              <a:spcAft>
                <a:spcPts val="0"/>
              </a:spcAft>
              <a:buClr>
                <a:schemeClr val="lt1"/>
              </a:buClr>
              <a:buSzPts val="1600"/>
              <a:buChar char="•"/>
              <a:defRPr>
                <a:solidFill>
                  <a:schemeClr val="lt1"/>
                </a:solidFill>
              </a:defRPr>
            </a:lvl4pPr>
            <a:lvl5pPr marL="2286000" lvl="4" indent="-330200" algn="l">
              <a:lnSpc>
                <a:spcPct val="100000"/>
              </a:lnSpc>
              <a:spcBef>
                <a:spcPts val="500"/>
              </a:spcBef>
              <a:spcAft>
                <a:spcPts val="0"/>
              </a:spcAft>
              <a:buClr>
                <a:schemeClr val="lt1"/>
              </a:buClr>
              <a:buSzPts val="1600"/>
              <a:buChar char="•"/>
              <a:defRPr>
                <a:solidFill>
                  <a:schemeClr val="lt1"/>
                </a:solidFill>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pic>
        <p:nvPicPr>
          <p:cNvPr id="231" name="Google Shape;231;p31"/>
          <p:cNvPicPr preferRelativeResize="0"/>
          <p:nvPr/>
        </p:nvPicPr>
        <p:blipFill rotWithShape="1">
          <a:blip r:embed="rId2">
            <a:alphaModFix/>
          </a:blip>
          <a:srcRect/>
          <a:stretch/>
        </p:blipFill>
        <p:spPr>
          <a:xfrm>
            <a:off x="10137908" y="6126775"/>
            <a:ext cx="1739351" cy="63892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dk1"/>
        </a:solidFill>
        <a:effectLst/>
      </p:bgPr>
    </p:bg>
    <p:spTree>
      <p:nvGrpSpPr>
        <p:cNvPr id="1" name="Shape 232"/>
        <p:cNvGrpSpPr/>
        <p:nvPr/>
      </p:nvGrpSpPr>
      <p:grpSpPr>
        <a:xfrm>
          <a:off x="0" y="0"/>
          <a:ext cx="0" cy="0"/>
          <a:chOff x="0" y="0"/>
          <a:chExt cx="0" cy="0"/>
        </a:xfrm>
      </p:grpSpPr>
      <p:pic>
        <p:nvPicPr>
          <p:cNvPr id="233" name="Google Shape;233;p32"/>
          <p:cNvPicPr preferRelativeResize="0"/>
          <p:nvPr/>
        </p:nvPicPr>
        <p:blipFill rotWithShape="1">
          <a:blip r:embed="rId2">
            <a:alphaModFix/>
          </a:blip>
          <a:srcRect t="800" b="799"/>
          <a:stretch/>
        </p:blipFill>
        <p:spPr>
          <a:xfrm>
            <a:off x="0" y="0"/>
            <a:ext cx="0" cy="6858001"/>
          </a:xfrm>
          <a:prstGeom prst="rect">
            <a:avLst/>
          </a:prstGeom>
          <a:noFill/>
          <a:ln>
            <a:noFill/>
          </a:ln>
        </p:spPr>
      </p:pic>
      <p:sp>
        <p:nvSpPr>
          <p:cNvPr id="234" name="Google Shape;234;p32"/>
          <p:cNvSpPr txBox="1">
            <a:spLocks noGrp="1"/>
          </p:cNvSpPr>
          <p:nvPr>
            <p:ph type="ftr" idx="11"/>
          </p:nvPr>
        </p:nvSpPr>
        <p:spPr>
          <a:xfrm>
            <a:off x="1042416" y="6325193"/>
            <a:ext cx="1198200" cy="3036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5" name="Google Shape;235;p32"/>
          <p:cNvSpPr txBox="1">
            <a:spLocks noGrp="1"/>
          </p:cNvSpPr>
          <p:nvPr>
            <p:ph type="sldNum" idx="12"/>
          </p:nvPr>
        </p:nvSpPr>
        <p:spPr>
          <a:xfrm>
            <a:off x="457199" y="6325299"/>
            <a:ext cx="352200" cy="304200"/>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lt1"/>
                </a:solidFill>
                <a:latin typeface="Arial"/>
                <a:ea typeface="Arial"/>
                <a:cs typeface="Arial"/>
                <a:sym typeface="Arial"/>
              </a:defRPr>
            </a:lvl1pPr>
            <a:lvl2pPr marL="0" lvl="1" indent="0" algn="l">
              <a:spcBef>
                <a:spcPts val="0"/>
              </a:spcBef>
              <a:buNone/>
              <a:defRPr sz="700" b="0" i="0" u="none" strike="noStrike" cap="none">
                <a:solidFill>
                  <a:schemeClr val="lt1"/>
                </a:solidFill>
                <a:latin typeface="Arial"/>
                <a:ea typeface="Arial"/>
                <a:cs typeface="Arial"/>
                <a:sym typeface="Arial"/>
              </a:defRPr>
            </a:lvl2pPr>
            <a:lvl3pPr marL="0" lvl="2" indent="0" algn="l">
              <a:spcBef>
                <a:spcPts val="0"/>
              </a:spcBef>
              <a:buNone/>
              <a:defRPr sz="700" b="0" i="0" u="none" strike="noStrike" cap="none">
                <a:solidFill>
                  <a:schemeClr val="lt1"/>
                </a:solidFill>
                <a:latin typeface="Arial"/>
                <a:ea typeface="Arial"/>
                <a:cs typeface="Arial"/>
                <a:sym typeface="Arial"/>
              </a:defRPr>
            </a:lvl3pPr>
            <a:lvl4pPr marL="0" lvl="3" indent="0" algn="l">
              <a:spcBef>
                <a:spcPts val="0"/>
              </a:spcBef>
              <a:buNone/>
              <a:defRPr sz="700" b="0" i="0" u="none" strike="noStrike" cap="none">
                <a:solidFill>
                  <a:schemeClr val="lt1"/>
                </a:solidFill>
                <a:latin typeface="Arial"/>
                <a:ea typeface="Arial"/>
                <a:cs typeface="Arial"/>
                <a:sym typeface="Arial"/>
              </a:defRPr>
            </a:lvl4pPr>
            <a:lvl5pPr marL="0" lvl="4" indent="0" algn="l">
              <a:spcBef>
                <a:spcPts val="0"/>
              </a:spcBef>
              <a:buNone/>
              <a:defRPr sz="700" b="0" i="0" u="none" strike="noStrike" cap="none">
                <a:solidFill>
                  <a:schemeClr val="lt1"/>
                </a:solidFill>
                <a:latin typeface="Arial"/>
                <a:ea typeface="Arial"/>
                <a:cs typeface="Arial"/>
                <a:sym typeface="Arial"/>
              </a:defRPr>
            </a:lvl5pPr>
            <a:lvl6pPr marL="0" lvl="5" indent="0" algn="l">
              <a:spcBef>
                <a:spcPts val="0"/>
              </a:spcBef>
              <a:buNone/>
              <a:defRPr sz="700" b="0" i="0" u="none" strike="noStrike" cap="none">
                <a:solidFill>
                  <a:schemeClr val="lt1"/>
                </a:solidFill>
                <a:latin typeface="Arial"/>
                <a:ea typeface="Arial"/>
                <a:cs typeface="Arial"/>
                <a:sym typeface="Arial"/>
              </a:defRPr>
            </a:lvl6pPr>
            <a:lvl7pPr marL="0" lvl="6" indent="0" algn="l">
              <a:spcBef>
                <a:spcPts val="0"/>
              </a:spcBef>
              <a:buNone/>
              <a:defRPr sz="700" b="0" i="0" u="none" strike="noStrike" cap="none">
                <a:solidFill>
                  <a:schemeClr val="lt1"/>
                </a:solidFill>
                <a:latin typeface="Arial"/>
                <a:ea typeface="Arial"/>
                <a:cs typeface="Arial"/>
                <a:sym typeface="Arial"/>
              </a:defRPr>
            </a:lvl7pPr>
            <a:lvl8pPr marL="0" lvl="7" indent="0" algn="l">
              <a:spcBef>
                <a:spcPts val="0"/>
              </a:spcBef>
              <a:buNone/>
              <a:defRPr sz="700" b="0" i="0" u="none" strike="noStrike" cap="none">
                <a:solidFill>
                  <a:schemeClr val="lt1"/>
                </a:solidFill>
                <a:latin typeface="Arial"/>
                <a:ea typeface="Arial"/>
                <a:cs typeface="Arial"/>
                <a:sym typeface="Arial"/>
              </a:defRPr>
            </a:lvl8pPr>
            <a:lvl9pPr marL="0" lvl="8" indent="0" algn="l">
              <a:spcBef>
                <a:spcPts val="0"/>
              </a:spcBef>
              <a:buNone/>
              <a:defRPr sz="7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236" name="Google Shape;236;p32"/>
          <p:cNvSpPr txBox="1">
            <a:spLocks noGrp="1"/>
          </p:cNvSpPr>
          <p:nvPr>
            <p:ph type="body" idx="1"/>
          </p:nvPr>
        </p:nvSpPr>
        <p:spPr>
          <a:xfrm>
            <a:off x="1042416" y="4201640"/>
            <a:ext cx="8567400" cy="14877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accent4"/>
              </a:buClr>
              <a:buSzPts val="1600"/>
              <a:buNone/>
              <a:defRPr>
                <a:solidFill>
                  <a:schemeClr val="accent4"/>
                </a:solidFill>
              </a:defRPr>
            </a:lvl1pPr>
            <a:lvl2pPr marL="914400" lvl="1" indent="-228600" algn="l">
              <a:lnSpc>
                <a:spcPct val="100000"/>
              </a:lnSpc>
              <a:spcBef>
                <a:spcPts val="500"/>
              </a:spcBef>
              <a:spcAft>
                <a:spcPts val="0"/>
              </a:spcAft>
              <a:buClr>
                <a:schemeClr val="accent5"/>
              </a:buClr>
              <a:buSzPts val="1600"/>
              <a:buNone/>
              <a:defRPr>
                <a:solidFill>
                  <a:schemeClr val="accent5"/>
                </a:solidFill>
              </a:defRPr>
            </a:lvl2pPr>
            <a:lvl3pPr marL="1371600" lvl="2" indent="-228600" algn="l">
              <a:lnSpc>
                <a:spcPct val="100000"/>
              </a:lnSpc>
              <a:spcBef>
                <a:spcPts val="500"/>
              </a:spcBef>
              <a:spcAft>
                <a:spcPts val="0"/>
              </a:spcAft>
              <a:buClr>
                <a:schemeClr val="accent3"/>
              </a:buClr>
              <a:buSzPts val="1600"/>
              <a:buNone/>
              <a:defRPr>
                <a:solidFill>
                  <a:schemeClr val="accent3"/>
                </a:solidFill>
              </a:defRPr>
            </a:lvl3pPr>
            <a:lvl4pPr marL="1828800" lvl="3" indent="-228600" algn="l">
              <a:lnSpc>
                <a:spcPct val="100000"/>
              </a:lnSpc>
              <a:spcBef>
                <a:spcPts val="500"/>
              </a:spcBef>
              <a:spcAft>
                <a:spcPts val="0"/>
              </a:spcAft>
              <a:buClr>
                <a:schemeClr val="accent3"/>
              </a:buClr>
              <a:buSzPts val="1600"/>
              <a:buNone/>
              <a:defRPr>
                <a:solidFill>
                  <a:schemeClr val="accent3"/>
                </a:solidFill>
              </a:defRPr>
            </a:lvl4pPr>
            <a:lvl5pPr marL="2286000" lvl="4" indent="-228600" algn="l">
              <a:lnSpc>
                <a:spcPct val="100000"/>
              </a:lnSpc>
              <a:spcBef>
                <a:spcPts val="500"/>
              </a:spcBef>
              <a:spcAft>
                <a:spcPts val="0"/>
              </a:spcAft>
              <a:buClr>
                <a:schemeClr val="accent3"/>
              </a:buClr>
              <a:buSzPts val="1600"/>
              <a:buNone/>
              <a:defRPr>
                <a:solidFill>
                  <a:schemeClr val="accent3"/>
                </a:solidFill>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37" name="Google Shape;237;p32"/>
          <p:cNvSpPr txBox="1">
            <a:spLocks noGrp="1"/>
          </p:cNvSpPr>
          <p:nvPr>
            <p:ph type="ctrTitle"/>
          </p:nvPr>
        </p:nvSpPr>
        <p:spPr>
          <a:xfrm>
            <a:off x="1042416" y="2023872"/>
            <a:ext cx="8575500" cy="19467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lt2"/>
              </a:buClr>
              <a:buSzPts val="4000"/>
              <a:buFont typeface="Arial"/>
              <a:buNone/>
              <a:defRPr sz="4000">
                <a:solidFill>
                  <a:schemeClr val="lt2"/>
                </a:solidFill>
              </a:defRPr>
            </a:lvl1pPr>
            <a:lvl2pPr lvl="1">
              <a:spcBef>
                <a:spcPts val="0"/>
              </a:spcBef>
              <a:spcAft>
                <a:spcPts val="0"/>
              </a:spcAft>
              <a:buClr>
                <a:schemeClr val="lt2"/>
              </a:buClr>
              <a:buSzPts val="1400"/>
              <a:buNone/>
              <a:defRPr>
                <a:solidFill>
                  <a:schemeClr val="lt2"/>
                </a:solidFill>
              </a:defRPr>
            </a:lvl2pPr>
            <a:lvl3pPr lvl="2">
              <a:spcBef>
                <a:spcPts val="0"/>
              </a:spcBef>
              <a:spcAft>
                <a:spcPts val="0"/>
              </a:spcAft>
              <a:buClr>
                <a:schemeClr val="lt2"/>
              </a:buClr>
              <a:buSzPts val="1400"/>
              <a:buNone/>
              <a:defRPr>
                <a:solidFill>
                  <a:schemeClr val="lt2"/>
                </a:solidFill>
              </a:defRPr>
            </a:lvl3pPr>
            <a:lvl4pPr lvl="3">
              <a:spcBef>
                <a:spcPts val="0"/>
              </a:spcBef>
              <a:spcAft>
                <a:spcPts val="0"/>
              </a:spcAft>
              <a:buClr>
                <a:schemeClr val="lt2"/>
              </a:buClr>
              <a:buSzPts val="1400"/>
              <a:buNone/>
              <a:defRPr>
                <a:solidFill>
                  <a:schemeClr val="lt2"/>
                </a:solidFill>
              </a:defRPr>
            </a:lvl4pPr>
            <a:lvl5pPr lvl="4">
              <a:spcBef>
                <a:spcPts val="0"/>
              </a:spcBef>
              <a:spcAft>
                <a:spcPts val="0"/>
              </a:spcAft>
              <a:buClr>
                <a:schemeClr val="lt2"/>
              </a:buClr>
              <a:buSzPts val="1400"/>
              <a:buNone/>
              <a:defRPr>
                <a:solidFill>
                  <a:schemeClr val="lt2"/>
                </a:solidFill>
              </a:defRPr>
            </a:lvl5pPr>
            <a:lvl6pPr lvl="5">
              <a:spcBef>
                <a:spcPts val="0"/>
              </a:spcBef>
              <a:spcAft>
                <a:spcPts val="0"/>
              </a:spcAft>
              <a:buClr>
                <a:schemeClr val="lt2"/>
              </a:buClr>
              <a:buSzPts val="1400"/>
              <a:buNone/>
              <a:defRPr>
                <a:solidFill>
                  <a:schemeClr val="lt2"/>
                </a:solidFill>
              </a:defRPr>
            </a:lvl6pPr>
            <a:lvl7pPr lvl="6">
              <a:spcBef>
                <a:spcPts val="0"/>
              </a:spcBef>
              <a:spcAft>
                <a:spcPts val="0"/>
              </a:spcAft>
              <a:buClr>
                <a:schemeClr val="lt2"/>
              </a:buClr>
              <a:buSzPts val="1400"/>
              <a:buNone/>
              <a:defRPr>
                <a:solidFill>
                  <a:schemeClr val="lt2"/>
                </a:solidFill>
              </a:defRPr>
            </a:lvl7pPr>
            <a:lvl8pPr lvl="7">
              <a:spcBef>
                <a:spcPts val="0"/>
              </a:spcBef>
              <a:spcAft>
                <a:spcPts val="0"/>
              </a:spcAft>
              <a:buClr>
                <a:schemeClr val="lt2"/>
              </a:buClr>
              <a:buSzPts val="1400"/>
              <a:buNone/>
              <a:defRPr>
                <a:solidFill>
                  <a:schemeClr val="lt2"/>
                </a:solidFill>
              </a:defRPr>
            </a:lvl8pPr>
            <a:lvl9pPr lvl="8">
              <a:spcBef>
                <a:spcPts val="0"/>
              </a:spcBef>
              <a:spcAft>
                <a:spcPts val="0"/>
              </a:spcAft>
              <a:buClr>
                <a:schemeClr val="lt2"/>
              </a:buClr>
              <a:buSzPts val="1400"/>
              <a:buNone/>
              <a:defRPr>
                <a:solidFill>
                  <a:schemeClr val="lt2"/>
                </a:solidFill>
              </a:defRPr>
            </a:lvl9pPr>
          </a:lstStyle>
          <a:p>
            <a:endParaRPr/>
          </a:p>
        </p:txBody>
      </p:sp>
      <p:pic>
        <p:nvPicPr>
          <p:cNvPr id="238" name="Google Shape;238;p32"/>
          <p:cNvPicPr preferRelativeResize="0"/>
          <p:nvPr/>
        </p:nvPicPr>
        <p:blipFill rotWithShape="1">
          <a:blip r:embed="rId3">
            <a:alphaModFix/>
          </a:blip>
          <a:srcRect/>
          <a:stretch/>
        </p:blipFill>
        <p:spPr>
          <a:xfrm>
            <a:off x="10137908" y="6126775"/>
            <a:ext cx="1739351" cy="638925"/>
          </a:xfrm>
          <a:prstGeom prst="rect">
            <a:avLst/>
          </a:prstGeom>
          <a:noFill/>
          <a:ln>
            <a:noFill/>
          </a:ln>
        </p:spPr>
      </p:pic>
    </p:spTree>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 light">
  <p:cSld name="Title only - light">
    <p:bg>
      <p:bgPr>
        <a:solidFill>
          <a:schemeClr val="lt2"/>
        </a:solidFill>
        <a:effectLst/>
      </p:bgPr>
    </p:bg>
    <p:spTree>
      <p:nvGrpSpPr>
        <p:cNvPr id="1" name="Shape 239"/>
        <p:cNvGrpSpPr/>
        <p:nvPr/>
      </p:nvGrpSpPr>
      <p:grpSpPr>
        <a:xfrm>
          <a:off x="0" y="0"/>
          <a:ext cx="0" cy="0"/>
          <a:chOff x="0" y="0"/>
          <a:chExt cx="0" cy="0"/>
        </a:xfrm>
      </p:grpSpPr>
      <p:sp>
        <p:nvSpPr>
          <p:cNvPr id="240" name="Google Shape;240;p33"/>
          <p:cNvSpPr txBox="1">
            <a:spLocks noGrp="1"/>
          </p:cNvSpPr>
          <p:nvPr>
            <p:ph type="ftr" idx="11"/>
          </p:nvPr>
        </p:nvSpPr>
        <p:spPr>
          <a:xfrm>
            <a:off x="1042416" y="6263640"/>
            <a:ext cx="1198200" cy="3651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1" name="Google Shape;241;p33"/>
          <p:cNvSpPr txBox="1">
            <a:spLocks noGrp="1"/>
          </p:cNvSpPr>
          <p:nvPr>
            <p:ph type="sldNum" idx="12"/>
          </p:nvPr>
        </p:nvSpPr>
        <p:spPr>
          <a:xfrm>
            <a:off x="457199" y="6263639"/>
            <a:ext cx="352200" cy="365700"/>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dk1"/>
                </a:solidFill>
                <a:latin typeface="Arial"/>
                <a:ea typeface="Arial"/>
                <a:cs typeface="Arial"/>
                <a:sym typeface="Arial"/>
              </a:defRPr>
            </a:lvl1pPr>
            <a:lvl2pPr marL="0" lvl="1" indent="0" algn="l">
              <a:spcBef>
                <a:spcPts val="0"/>
              </a:spcBef>
              <a:buNone/>
              <a:defRPr sz="700" b="0" i="0" u="none" strike="noStrike" cap="none">
                <a:solidFill>
                  <a:schemeClr val="dk1"/>
                </a:solidFill>
                <a:latin typeface="Arial"/>
                <a:ea typeface="Arial"/>
                <a:cs typeface="Arial"/>
                <a:sym typeface="Arial"/>
              </a:defRPr>
            </a:lvl2pPr>
            <a:lvl3pPr marL="0" lvl="2" indent="0" algn="l">
              <a:spcBef>
                <a:spcPts val="0"/>
              </a:spcBef>
              <a:buNone/>
              <a:defRPr sz="700" b="0" i="0" u="none" strike="noStrike" cap="none">
                <a:solidFill>
                  <a:schemeClr val="dk1"/>
                </a:solidFill>
                <a:latin typeface="Arial"/>
                <a:ea typeface="Arial"/>
                <a:cs typeface="Arial"/>
                <a:sym typeface="Arial"/>
              </a:defRPr>
            </a:lvl3pPr>
            <a:lvl4pPr marL="0" lvl="3" indent="0" algn="l">
              <a:spcBef>
                <a:spcPts val="0"/>
              </a:spcBef>
              <a:buNone/>
              <a:defRPr sz="700" b="0" i="0" u="none" strike="noStrike" cap="none">
                <a:solidFill>
                  <a:schemeClr val="dk1"/>
                </a:solidFill>
                <a:latin typeface="Arial"/>
                <a:ea typeface="Arial"/>
                <a:cs typeface="Arial"/>
                <a:sym typeface="Arial"/>
              </a:defRPr>
            </a:lvl4pPr>
            <a:lvl5pPr marL="0" lvl="4" indent="0" algn="l">
              <a:spcBef>
                <a:spcPts val="0"/>
              </a:spcBef>
              <a:buNone/>
              <a:defRPr sz="700" b="0" i="0" u="none" strike="noStrike" cap="none">
                <a:solidFill>
                  <a:schemeClr val="dk1"/>
                </a:solidFill>
                <a:latin typeface="Arial"/>
                <a:ea typeface="Arial"/>
                <a:cs typeface="Arial"/>
                <a:sym typeface="Arial"/>
              </a:defRPr>
            </a:lvl5pPr>
            <a:lvl6pPr marL="0" lvl="5" indent="0" algn="l">
              <a:spcBef>
                <a:spcPts val="0"/>
              </a:spcBef>
              <a:buNone/>
              <a:defRPr sz="700" b="0" i="0" u="none" strike="noStrike" cap="none">
                <a:solidFill>
                  <a:schemeClr val="dk1"/>
                </a:solidFill>
                <a:latin typeface="Arial"/>
                <a:ea typeface="Arial"/>
                <a:cs typeface="Arial"/>
                <a:sym typeface="Arial"/>
              </a:defRPr>
            </a:lvl6pPr>
            <a:lvl7pPr marL="0" lvl="6" indent="0" algn="l">
              <a:spcBef>
                <a:spcPts val="0"/>
              </a:spcBef>
              <a:buNone/>
              <a:defRPr sz="700" b="0" i="0" u="none" strike="noStrike" cap="none">
                <a:solidFill>
                  <a:schemeClr val="dk1"/>
                </a:solidFill>
                <a:latin typeface="Arial"/>
                <a:ea typeface="Arial"/>
                <a:cs typeface="Arial"/>
                <a:sym typeface="Arial"/>
              </a:defRPr>
            </a:lvl7pPr>
            <a:lvl8pPr marL="0" lvl="7" indent="0" algn="l">
              <a:spcBef>
                <a:spcPts val="0"/>
              </a:spcBef>
              <a:buNone/>
              <a:defRPr sz="700" b="0" i="0" u="none" strike="noStrike" cap="none">
                <a:solidFill>
                  <a:schemeClr val="dk1"/>
                </a:solidFill>
                <a:latin typeface="Arial"/>
                <a:ea typeface="Arial"/>
                <a:cs typeface="Arial"/>
                <a:sym typeface="Arial"/>
              </a:defRPr>
            </a:lvl8pPr>
            <a:lvl9pPr marL="0" lvl="8" indent="0" algn="l">
              <a:spcBef>
                <a:spcPts val="0"/>
              </a:spcBef>
              <a:buNone/>
              <a:defRPr sz="7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242" name="Google Shape;242;p33"/>
          <p:cNvSpPr txBox="1">
            <a:spLocks noGrp="1"/>
          </p:cNvSpPr>
          <p:nvPr>
            <p:ph type="title"/>
          </p:nvPr>
        </p:nvSpPr>
        <p:spPr>
          <a:xfrm>
            <a:off x="457198" y="557784"/>
            <a:ext cx="10808100" cy="3078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2400"/>
              <a:buFont typeface="Arial"/>
              <a:buNone/>
              <a:defRPr sz="2400" b="1">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43" name="Google Shape;243;p33"/>
          <p:cNvPicPr preferRelativeResize="0"/>
          <p:nvPr/>
        </p:nvPicPr>
        <p:blipFill rotWithShape="1">
          <a:blip r:embed="rId2">
            <a:alphaModFix/>
          </a:blip>
          <a:srcRect/>
          <a:stretch/>
        </p:blipFill>
        <p:spPr>
          <a:xfrm>
            <a:off x="10137908" y="6126775"/>
            <a:ext cx="1739351" cy="63892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 dark">
  <p:cSld name="Title only - dark">
    <p:bg>
      <p:bgPr>
        <a:solidFill>
          <a:schemeClr val="dk2"/>
        </a:solidFill>
        <a:effectLst/>
      </p:bgPr>
    </p:bg>
    <p:spTree>
      <p:nvGrpSpPr>
        <p:cNvPr id="1" name="Shape 244"/>
        <p:cNvGrpSpPr/>
        <p:nvPr/>
      </p:nvGrpSpPr>
      <p:grpSpPr>
        <a:xfrm>
          <a:off x="0" y="0"/>
          <a:ext cx="0" cy="0"/>
          <a:chOff x="0" y="0"/>
          <a:chExt cx="0" cy="0"/>
        </a:xfrm>
      </p:grpSpPr>
      <p:sp>
        <p:nvSpPr>
          <p:cNvPr id="245" name="Google Shape;245;p34"/>
          <p:cNvSpPr txBox="1">
            <a:spLocks noGrp="1"/>
          </p:cNvSpPr>
          <p:nvPr>
            <p:ph type="ftr" idx="11"/>
          </p:nvPr>
        </p:nvSpPr>
        <p:spPr>
          <a:xfrm>
            <a:off x="1042416" y="6263640"/>
            <a:ext cx="1198200" cy="3651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6" name="Google Shape;246;p34"/>
          <p:cNvSpPr txBox="1">
            <a:spLocks noGrp="1"/>
          </p:cNvSpPr>
          <p:nvPr>
            <p:ph type="sldNum" idx="12"/>
          </p:nvPr>
        </p:nvSpPr>
        <p:spPr>
          <a:xfrm>
            <a:off x="457199" y="6263639"/>
            <a:ext cx="352200" cy="365700"/>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lt1"/>
                </a:solidFill>
                <a:latin typeface="Arial"/>
                <a:ea typeface="Arial"/>
                <a:cs typeface="Arial"/>
                <a:sym typeface="Arial"/>
              </a:defRPr>
            </a:lvl1pPr>
            <a:lvl2pPr marL="0" lvl="1" indent="0" algn="l">
              <a:spcBef>
                <a:spcPts val="0"/>
              </a:spcBef>
              <a:buNone/>
              <a:defRPr sz="700" b="0" i="0" u="none" strike="noStrike" cap="none">
                <a:solidFill>
                  <a:schemeClr val="lt1"/>
                </a:solidFill>
                <a:latin typeface="Arial"/>
                <a:ea typeface="Arial"/>
                <a:cs typeface="Arial"/>
                <a:sym typeface="Arial"/>
              </a:defRPr>
            </a:lvl2pPr>
            <a:lvl3pPr marL="0" lvl="2" indent="0" algn="l">
              <a:spcBef>
                <a:spcPts val="0"/>
              </a:spcBef>
              <a:buNone/>
              <a:defRPr sz="700" b="0" i="0" u="none" strike="noStrike" cap="none">
                <a:solidFill>
                  <a:schemeClr val="lt1"/>
                </a:solidFill>
                <a:latin typeface="Arial"/>
                <a:ea typeface="Arial"/>
                <a:cs typeface="Arial"/>
                <a:sym typeface="Arial"/>
              </a:defRPr>
            </a:lvl3pPr>
            <a:lvl4pPr marL="0" lvl="3" indent="0" algn="l">
              <a:spcBef>
                <a:spcPts val="0"/>
              </a:spcBef>
              <a:buNone/>
              <a:defRPr sz="700" b="0" i="0" u="none" strike="noStrike" cap="none">
                <a:solidFill>
                  <a:schemeClr val="lt1"/>
                </a:solidFill>
                <a:latin typeface="Arial"/>
                <a:ea typeface="Arial"/>
                <a:cs typeface="Arial"/>
                <a:sym typeface="Arial"/>
              </a:defRPr>
            </a:lvl4pPr>
            <a:lvl5pPr marL="0" lvl="4" indent="0" algn="l">
              <a:spcBef>
                <a:spcPts val="0"/>
              </a:spcBef>
              <a:buNone/>
              <a:defRPr sz="700" b="0" i="0" u="none" strike="noStrike" cap="none">
                <a:solidFill>
                  <a:schemeClr val="lt1"/>
                </a:solidFill>
                <a:latin typeface="Arial"/>
                <a:ea typeface="Arial"/>
                <a:cs typeface="Arial"/>
                <a:sym typeface="Arial"/>
              </a:defRPr>
            </a:lvl5pPr>
            <a:lvl6pPr marL="0" lvl="5" indent="0" algn="l">
              <a:spcBef>
                <a:spcPts val="0"/>
              </a:spcBef>
              <a:buNone/>
              <a:defRPr sz="700" b="0" i="0" u="none" strike="noStrike" cap="none">
                <a:solidFill>
                  <a:schemeClr val="lt1"/>
                </a:solidFill>
                <a:latin typeface="Arial"/>
                <a:ea typeface="Arial"/>
                <a:cs typeface="Arial"/>
                <a:sym typeface="Arial"/>
              </a:defRPr>
            </a:lvl6pPr>
            <a:lvl7pPr marL="0" lvl="6" indent="0" algn="l">
              <a:spcBef>
                <a:spcPts val="0"/>
              </a:spcBef>
              <a:buNone/>
              <a:defRPr sz="700" b="0" i="0" u="none" strike="noStrike" cap="none">
                <a:solidFill>
                  <a:schemeClr val="lt1"/>
                </a:solidFill>
                <a:latin typeface="Arial"/>
                <a:ea typeface="Arial"/>
                <a:cs typeface="Arial"/>
                <a:sym typeface="Arial"/>
              </a:defRPr>
            </a:lvl7pPr>
            <a:lvl8pPr marL="0" lvl="7" indent="0" algn="l">
              <a:spcBef>
                <a:spcPts val="0"/>
              </a:spcBef>
              <a:buNone/>
              <a:defRPr sz="700" b="0" i="0" u="none" strike="noStrike" cap="none">
                <a:solidFill>
                  <a:schemeClr val="lt1"/>
                </a:solidFill>
                <a:latin typeface="Arial"/>
                <a:ea typeface="Arial"/>
                <a:cs typeface="Arial"/>
                <a:sym typeface="Arial"/>
              </a:defRPr>
            </a:lvl8pPr>
            <a:lvl9pPr marL="0" lvl="8" indent="0" algn="l">
              <a:spcBef>
                <a:spcPts val="0"/>
              </a:spcBef>
              <a:buNone/>
              <a:defRPr sz="7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247" name="Google Shape;247;p34"/>
          <p:cNvSpPr txBox="1">
            <a:spLocks noGrp="1"/>
          </p:cNvSpPr>
          <p:nvPr>
            <p:ph type="title"/>
          </p:nvPr>
        </p:nvSpPr>
        <p:spPr>
          <a:xfrm>
            <a:off x="457198" y="557784"/>
            <a:ext cx="10808100" cy="3078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400"/>
              <a:buFont typeface="Arial"/>
              <a:buNone/>
              <a:defRPr sz="24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48" name="Google Shape;248;p34"/>
          <p:cNvPicPr preferRelativeResize="0"/>
          <p:nvPr/>
        </p:nvPicPr>
        <p:blipFill rotWithShape="1">
          <a:blip r:embed="rId2">
            <a:alphaModFix/>
          </a:blip>
          <a:srcRect/>
          <a:stretch/>
        </p:blipFill>
        <p:spPr>
          <a:xfrm>
            <a:off x="10137908" y="6126775"/>
            <a:ext cx="1739351" cy="63892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 light">
  <p:cSld name="Blank - light">
    <p:bg>
      <p:bgPr>
        <a:solidFill>
          <a:schemeClr val="lt2"/>
        </a:solidFill>
        <a:effectLst/>
      </p:bgPr>
    </p:bg>
    <p:spTree>
      <p:nvGrpSpPr>
        <p:cNvPr id="1" name="Shape 249"/>
        <p:cNvGrpSpPr/>
        <p:nvPr/>
      </p:nvGrpSpPr>
      <p:grpSpPr>
        <a:xfrm>
          <a:off x="0" y="0"/>
          <a:ext cx="0" cy="0"/>
          <a:chOff x="0" y="0"/>
          <a:chExt cx="0" cy="0"/>
        </a:xfrm>
      </p:grpSpPr>
      <p:sp>
        <p:nvSpPr>
          <p:cNvPr id="250" name="Google Shape;250;p35"/>
          <p:cNvSpPr txBox="1">
            <a:spLocks noGrp="1"/>
          </p:cNvSpPr>
          <p:nvPr>
            <p:ph type="ftr" idx="11"/>
          </p:nvPr>
        </p:nvSpPr>
        <p:spPr>
          <a:xfrm>
            <a:off x="1042416" y="6263640"/>
            <a:ext cx="1198200" cy="3651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35"/>
          <p:cNvSpPr txBox="1">
            <a:spLocks noGrp="1"/>
          </p:cNvSpPr>
          <p:nvPr>
            <p:ph type="sldNum" idx="12"/>
          </p:nvPr>
        </p:nvSpPr>
        <p:spPr>
          <a:xfrm>
            <a:off x="457199" y="6263639"/>
            <a:ext cx="352200" cy="365700"/>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dk1"/>
                </a:solidFill>
                <a:latin typeface="Arial"/>
                <a:ea typeface="Arial"/>
                <a:cs typeface="Arial"/>
                <a:sym typeface="Arial"/>
              </a:defRPr>
            </a:lvl1pPr>
            <a:lvl2pPr marL="0" lvl="1" indent="0" algn="l">
              <a:spcBef>
                <a:spcPts val="0"/>
              </a:spcBef>
              <a:buNone/>
              <a:defRPr sz="700" b="0" i="0" u="none" strike="noStrike" cap="none">
                <a:solidFill>
                  <a:schemeClr val="dk1"/>
                </a:solidFill>
                <a:latin typeface="Arial"/>
                <a:ea typeface="Arial"/>
                <a:cs typeface="Arial"/>
                <a:sym typeface="Arial"/>
              </a:defRPr>
            </a:lvl2pPr>
            <a:lvl3pPr marL="0" lvl="2" indent="0" algn="l">
              <a:spcBef>
                <a:spcPts val="0"/>
              </a:spcBef>
              <a:buNone/>
              <a:defRPr sz="700" b="0" i="0" u="none" strike="noStrike" cap="none">
                <a:solidFill>
                  <a:schemeClr val="dk1"/>
                </a:solidFill>
                <a:latin typeface="Arial"/>
                <a:ea typeface="Arial"/>
                <a:cs typeface="Arial"/>
                <a:sym typeface="Arial"/>
              </a:defRPr>
            </a:lvl3pPr>
            <a:lvl4pPr marL="0" lvl="3" indent="0" algn="l">
              <a:spcBef>
                <a:spcPts val="0"/>
              </a:spcBef>
              <a:buNone/>
              <a:defRPr sz="700" b="0" i="0" u="none" strike="noStrike" cap="none">
                <a:solidFill>
                  <a:schemeClr val="dk1"/>
                </a:solidFill>
                <a:latin typeface="Arial"/>
                <a:ea typeface="Arial"/>
                <a:cs typeface="Arial"/>
                <a:sym typeface="Arial"/>
              </a:defRPr>
            </a:lvl4pPr>
            <a:lvl5pPr marL="0" lvl="4" indent="0" algn="l">
              <a:spcBef>
                <a:spcPts val="0"/>
              </a:spcBef>
              <a:buNone/>
              <a:defRPr sz="700" b="0" i="0" u="none" strike="noStrike" cap="none">
                <a:solidFill>
                  <a:schemeClr val="dk1"/>
                </a:solidFill>
                <a:latin typeface="Arial"/>
                <a:ea typeface="Arial"/>
                <a:cs typeface="Arial"/>
                <a:sym typeface="Arial"/>
              </a:defRPr>
            </a:lvl5pPr>
            <a:lvl6pPr marL="0" lvl="5" indent="0" algn="l">
              <a:spcBef>
                <a:spcPts val="0"/>
              </a:spcBef>
              <a:buNone/>
              <a:defRPr sz="700" b="0" i="0" u="none" strike="noStrike" cap="none">
                <a:solidFill>
                  <a:schemeClr val="dk1"/>
                </a:solidFill>
                <a:latin typeface="Arial"/>
                <a:ea typeface="Arial"/>
                <a:cs typeface="Arial"/>
                <a:sym typeface="Arial"/>
              </a:defRPr>
            </a:lvl6pPr>
            <a:lvl7pPr marL="0" lvl="6" indent="0" algn="l">
              <a:spcBef>
                <a:spcPts val="0"/>
              </a:spcBef>
              <a:buNone/>
              <a:defRPr sz="700" b="0" i="0" u="none" strike="noStrike" cap="none">
                <a:solidFill>
                  <a:schemeClr val="dk1"/>
                </a:solidFill>
                <a:latin typeface="Arial"/>
                <a:ea typeface="Arial"/>
                <a:cs typeface="Arial"/>
                <a:sym typeface="Arial"/>
              </a:defRPr>
            </a:lvl7pPr>
            <a:lvl8pPr marL="0" lvl="7" indent="0" algn="l">
              <a:spcBef>
                <a:spcPts val="0"/>
              </a:spcBef>
              <a:buNone/>
              <a:defRPr sz="700" b="0" i="0" u="none" strike="noStrike" cap="none">
                <a:solidFill>
                  <a:schemeClr val="dk1"/>
                </a:solidFill>
                <a:latin typeface="Arial"/>
                <a:ea typeface="Arial"/>
                <a:cs typeface="Arial"/>
                <a:sym typeface="Arial"/>
              </a:defRPr>
            </a:lvl8pPr>
            <a:lvl9pPr marL="0" lvl="8" indent="0" algn="l">
              <a:spcBef>
                <a:spcPts val="0"/>
              </a:spcBef>
              <a:buNone/>
              <a:defRPr sz="7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252" name="Google Shape;252;p35"/>
          <p:cNvPicPr preferRelativeResize="0"/>
          <p:nvPr/>
        </p:nvPicPr>
        <p:blipFill rotWithShape="1">
          <a:blip r:embed="rId2">
            <a:alphaModFix/>
          </a:blip>
          <a:srcRect/>
          <a:stretch/>
        </p:blipFill>
        <p:spPr>
          <a:xfrm>
            <a:off x="10137908" y="6126775"/>
            <a:ext cx="1739351" cy="63892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Half Image">
  <p:cSld name="Half Image">
    <p:bg>
      <p:bgPr>
        <a:solidFill>
          <a:schemeClr val="dk1"/>
        </a:solidFill>
        <a:effectLst/>
      </p:bgPr>
    </p:bg>
    <p:spTree>
      <p:nvGrpSpPr>
        <p:cNvPr id="1" name="Shape 253"/>
        <p:cNvGrpSpPr/>
        <p:nvPr/>
      </p:nvGrpSpPr>
      <p:grpSpPr>
        <a:xfrm>
          <a:off x="0" y="0"/>
          <a:ext cx="0" cy="0"/>
          <a:chOff x="0" y="0"/>
          <a:chExt cx="0" cy="0"/>
        </a:xfrm>
      </p:grpSpPr>
      <p:sp>
        <p:nvSpPr>
          <p:cNvPr id="254" name="Google Shape;254;p36"/>
          <p:cNvSpPr>
            <a:spLocks noGrp="1"/>
          </p:cNvSpPr>
          <p:nvPr>
            <p:ph type="pic" idx="2"/>
          </p:nvPr>
        </p:nvSpPr>
        <p:spPr>
          <a:xfrm>
            <a:off x="6096000" y="-1"/>
            <a:ext cx="6096000" cy="6858000"/>
          </a:xfrm>
          <a:prstGeom prst="rect">
            <a:avLst/>
          </a:prstGeom>
          <a:noFill/>
          <a:ln>
            <a:noFill/>
          </a:ln>
        </p:spPr>
      </p:sp>
      <p:sp>
        <p:nvSpPr>
          <p:cNvPr id="255" name="Google Shape;255;p36"/>
          <p:cNvSpPr txBox="1">
            <a:spLocks noGrp="1"/>
          </p:cNvSpPr>
          <p:nvPr>
            <p:ph type="sldNum" idx="12"/>
          </p:nvPr>
        </p:nvSpPr>
        <p:spPr>
          <a:xfrm>
            <a:off x="457199" y="6325299"/>
            <a:ext cx="352200" cy="304200"/>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lt1"/>
                </a:solidFill>
                <a:latin typeface="Arial"/>
                <a:ea typeface="Arial"/>
                <a:cs typeface="Arial"/>
                <a:sym typeface="Arial"/>
              </a:defRPr>
            </a:lvl1pPr>
            <a:lvl2pPr marL="0" lvl="1" indent="0" algn="l">
              <a:spcBef>
                <a:spcPts val="0"/>
              </a:spcBef>
              <a:buNone/>
              <a:defRPr sz="700" b="0" i="0" u="none" strike="noStrike" cap="none">
                <a:solidFill>
                  <a:schemeClr val="lt1"/>
                </a:solidFill>
                <a:latin typeface="Arial"/>
                <a:ea typeface="Arial"/>
                <a:cs typeface="Arial"/>
                <a:sym typeface="Arial"/>
              </a:defRPr>
            </a:lvl2pPr>
            <a:lvl3pPr marL="0" lvl="2" indent="0" algn="l">
              <a:spcBef>
                <a:spcPts val="0"/>
              </a:spcBef>
              <a:buNone/>
              <a:defRPr sz="700" b="0" i="0" u="none" strike="noStrike" cap="none">
                <a:solidFill>
                  <a:schemeClr val="lt1"/>
                </a:solidFill>
                <a:latin typeface="Arial"/>
                <a:ea typeface="Arial"/>
                <a:cs typeface="Arial"/>
                <a:sym typeface="Arial"/>
              </a:defRPr>
            </a:lvl3pPr>
            <a:lvl4pPr marL="0" lvl="3" indent="0" algn="l">
              <a:spcBef>
                <a:spcPts val="0"/>
              </a:spcBef>
              <a:buNone/>
              <a:defRPr sz="700" b="0" i="0" u="none" strike="noStrike" cap="none">
                <a:solidFill>
                  <a:schemeClr val="lt1"/>
                </a:solidFill>
                <a:latin typeface="Arial"/>
                <a:ea typeface="Arial"/>
                <a:cs typeface="Arial"/>
                <a:sym typeface="Arial"/>
              </a:defRPr>
            </a:lvl4pPr>
            <a:lvl5pPr marL="0" lvl="4" indent="0" algn="l">
              <a:spcBef>
                <a:spcPts val="0"/>
              </a:spcBef>
              <a:buNone/>
              <a:defRPr sz="700" b="0" i="0" u="none" strike="noStrike" cap="none">
                <a:solidFill>
                  <a:schemeClr val="lt1"/>
                </a:solidFill>
                <a:latin typeface="Arial"/>
                <a:ea typeface="Arial"/>
                <a:cs typeface="Arial"/>
                <a:sym typeface="Arial"/>
              </a:defRPr>
            </a:lvl5pPr>
            <a:lvl6pPr marL="0" lvl="5" indent="0" algn="l">
              <a:spcBef>
                <a:spcPts val="0"/>
              </a:spcBef>
              <a:buNone/>
              <a:defRPr sz="700" b="0" i="0" u="none" strike="noStrike" cap="none">
                <a:solidFill>
                  <a:schemeClr val="lt1"/>
                </a:solidFill>
                <a:latin typeface="Arial"/>
                <a:ea typeface="Arial"/>
                <a:cs typeface="Arial"/>
                <a:sym typeface="Arial"/>
              </a:defRPr>
            </a:lvl6pPr>
            <a:lvl7pPr marL="0" lvl="6" indent="0" algn="l">
              <a:spcBef>
                <a:spcPts val="0"/>
              </a:spcBef>
              <a:buNone/>
              <a:defRPr sz="700" b="0" i="0" u="none" strike="noStrike" cap="none">
                <a:solidFill>
                  <a:schemeClr val="lt1"/>
                </a:solidFill>
                <a:latin typeface="Arial"/>
                <a:ea typeface="Arial"/>
                <a:cs typeface="Arial"/>
                <a:sym typeface="Arial"/>
              </a:defRPr>
            </a:lvl7pPr>
            <a:lvl8pPr marL="0" lvl="7" indent="0" algn="l">
              <a:spcBef>
                <a:spcPts val="0"/>
              </a:spcBef>
              <a:buNone/>
              <a:defRPr sz="700" b="0" i="0" u="none" strike="noStrike" cap="none">
                <a:solidFill>
                  <a:schemeClr val="lt1"/>
                </a:solidFill>
                <a:latin typeface="Arial"/>
                <a:ea typeface="Arial"/>
                <a:cs typeface="Arial"/>
                <a:sym typeface="Arial"/>
              </a:defRPr>
            </a:lvl8pPr>
            <a:lvl9pPr marL="0" lvl="8" indent="0" algn="l">
              <a:spcBef>
                <a:spcPts val="0"/>
              </a:spcBef>
              <a:buNone/>
              <a:defRPr sz="7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256" name="Google Shape;256;p36"/>
          <p:cNvSpPr txBox="1">
            <a:spLocks noGrp="1"/>
          </p:cNvSpPr>
          <p:nvPr>
            <p:ph type="ftr" idx="11"/>
          </p:nvPr>
        </p:nvSpPr>
        <p:spPr>
          <a:xfrm>
            <a:off x="1042416" y="6263640"/>
            <a:ext cx="1198200" cy="3651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7" name="Google Shape;257;p36"/>
          <p:cNvSpPr txBox="1">
            <a:spLocks noGrp="1"/>
          </p:cNvSpPr>
          <p:nvPr>
            <p:ph type="body" idx="1"/>
          </p:nvPr>
        </p:nvSpPr>
        <p:spPr>
          <a:xfrm>
            <a:off x="1042416" y="2627790"/>
            <a:ext cx="4545000" cy="13491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1000"/>
              </a:spcBef>
              <a:spcAft>
                <a:spcPts val="0"/>
              </a:spcAft>
              <a:buClr>
                <a:schemeClr val="lt1"/>
              </a:buClr>
              <a:buSzPts val="3400"/>
              <a:buNone/>
              <a:defRPr sz="3400" b="1">
                <a:solidFill>
                  <a:schemeClr val="lt1"/>
                </a:solidFill>
              </a:defRPr>
            </a:lvl1pPr>
            <a:lvl2pPr marL="914400" lvl="1" indent="-342900" algn="l">
              <a:lnSpc>
                <a:spcPct val="100000"/>
              </a:lnSpc>
              <a:spcBef>
                <a:spcPts val="500"/>
              </a:spcBef>
              <a:spcAft>
                <a:spcPts val="0"/>
              </a:spcAft>
              <a:buClr>
                <a:schemeClr val="lt1"/>
              </a:buClr>
              <a:buSzPts val="1800"/>
              <a:buChar char="•"/>
              <a:defRPr>
                <a:solidFill>
                  <a:schemeClr val="lt1"/>
                </a:solidFill>
              </a:defRPr>
            </a:lvl2pPr>
            <a:lvl3pPr marL="1371600" lvl="2" indent="-342900" algn="l">
              <a:lnSpc>
                <a:spcPct val="100000"/>
              </a:lnSpc>
              <a:spcBef>
                <a:spcPts val="500"/>
              </a:spcBef>
              <a:spcAft>
                <a:spcPts val="0"/>
              </a:spcAft>
              <a:buClr>
                <a:schemeClr val="lt1"/>
              </a:buClr>
              <a:buSzPts val="1800"/>
              <a:buChar char="⎻"/>
              <a:defRPr>
                <a:solidFill>
                  <a:schemeClr val="lt1"/>
                </a:solidFill>
              </a:defRPr>
            </a:lvl3pPr>
            <a:lvl4pPr marL="1828800" lvl="3" indent="-342900" algn="l">
              <a:lnSpc>
                <a:spcPct val="100000"/>
              </a:lnSpc>
              <a:spcBef>
                <a:spcPts val="500"/>
              </a:spcBef>
              <a:spcAft>
                <a:spcPts val="0"/>
              </a:spcAft>
              <a:buClr>
                <a:schemeClr val="lt1"/>
              </a:buClr>
              <a:buSzPts val="1800"/>
              <a:buChar char="•"/>
              <a:defRPr>
                <a:solidFill>
                  <a:schemeClr val="lt1"/>
                </a:solidFill>
              </a:defRPr>
            </a:lvl4pPr>
            <a:lvl5pPr marL="2286000" lvl="4" indent="-342900" algn="l">
              <a:lnSpc>
                <a:spcPct val="10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lt1"/>
              </a:buClr>
              <a:buSzPts val="1800"/>
              <a:buChar char="•"/>
              <a:defRPr>
                <a:solidFill>
                  <a:schemeClr val="lt1"/>
                </a:solidFill>
              </a:defRPr>
            </a:lvl6pPr>
            <a:lvl7pPr marL="3200400" lvl="6" indent="-342900" algn="l">
              <a:lnSpc>
                <a:spcPct val="90000"/>
              </a:lnSpc>
              <a:spcBef>
                <a:spcPts val="500"/>
              </a:spcBef>
              <a:spcAft>
                <a:spcPts val="0"/>
              </a:spcAft>
              <a:buClr>
                <a:schemeClr val="lt1"/>
              </a:buClr>
              <a:buSzPts val="1800"/>
              <a:buChar char="•"/>
              <a:defRPr>
                <a:solidFill>
                  <a:schemeClr val="lt1"/>
                </a:solidFill>
              </a:defRPr>
            </a:lvl7pPr>
            <a:lvl8pPr marL="3657600" lvl="7" indent="-342900" algn="l">
              <a:lnSpc>
                <a:spcPct val="90000"/>
              </a:lnSpc>
              <a:spcBef>
                <a:spcPts val="500"/>
              </a:spcBef>
              <a:spcAft>
                <a:spcPts val="0"/>
              </a:spcAft>
              <a:buClr>
                <a:schemeClr val="lt1"/>
              </a:buClr>
              <a:buSzPts val="1800"/>
              <a:buChar char="•"/>
              <a:defRPr>
                <a:solidFill>
                  <a:schemeClr val="lt1"/>
                </a:solidFill>
              </a:defRPr>
            </a:lvl8pPr>
            <a:lvl9pPr marL="4114800" lvl="8" indent="-342900" algn="l">
              <a:lnSpc>
                <a:spcPct val="90000"/>
              </a:lnSpc>
              <a:spcBef>
                <a:spcPts val="500"/>
              </a:spcBef>
              <a:spcAft>
                <a:spcPts val="0"/>
              </a:spcAft>
              <a:buClr>
                <a:schemeClr val="lt1"/>
              </a:buClr>
              <a:buSzPts val="1800"/>
              <a:buChar char="•"/>
              <a:defRPr>
                <a:solidFill>
                  <a:schemeClr val="lt1"/>
                </a:solidFil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full bleed image 1">
  <p:cSld name="Title and full bleed image_1">
    <p:spTree>
      <p:nvGrpSpPr>
        <p:cNvPr id="1" name="Shape 258"/>
        <p:cNvGrpSpPr/>
        <p:nvPr/>
      </p:nvGrpSpPr>
      <p:grpSpPr>
        <a:xfrm>
          <a:off x="0" y="0"/>
          <a:ext cx="0" cy="0"/>
          <a:chOff x="0" y="0"/>
          <a:chExt cx="0" cy="0"/>
        </a:xfrm>
      </p:grpSpPr>
      <p:sp>
        <p:nvSpPr>
          <p:cNvPr id="259" name="Google Shape;259;p37"/>
          <p:cNvSpPr txBox="1">
            <a:spLocks noGrp="1"/>
          </p:cNvSpPr>
          <p:nvPr>
            <p:ph type="title"/>
          </p:nvPr>
        </p:nvSpPr>
        <p:spPr>
          <a:xfrm>
            <a:off x="457200" y="557784"/>
            <a:ext cx="11366100" cy="369300"/>
          </a:xfrm>
          <a:prstGeom prst="rect">
            <a:avLst/>
          </a:prstGeom>
          <a:noFill/>
          <a:ln>
            <a:noFill/>
          </a:ln>
        </p:spPr>
        <p:txBody>
          <a:bodyPr spcFirstLastPara="1" wrap="square" lIns="0" tIns="0" rIns="0" bIns="0" anchor="t" anchorCtr="0">
            <a:spAutoFit/>
          </a:bodyPr>
          <a:lstStyle>
            <a:lvl1pPr lvl="0" algn="l" rtl="0">
              <a:lnSpc>
                <a:spcPct val="100000"/>
              </a:lnSpc>
              <a:spcBef>
                <a:spcPts val="0"/>
              </a:spcBef>
              <a:spcAft>
                <a:spcPts val="0"/>
              </a:spcAft>
              <a:buClr>
                <a:schemeClr val="dk2"/>
              </a:buClr>
              <a:buSzPts val="2400"/>
              <a:buFont typeface="Arial"/>
              <a:buNone/>
              <a:defRPr sz="2400" b="1">
                <a:solidFill>
                  <a:schemeClr val="dk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0" name="Google Shape;260;p37"/>
          <p:cNvSpPr>
            <a:spLocks noGrp="1"/>
          </p:cNvSpPr>
          <p:nvPr>
            <p:ph type="pic" idx="2"/>
          </p:nvPr>
        </p:nvSpPr>
        <p:spPr>
          <a:xfrm>
            <a:off x="0" y="1326000"/>
            <a:ext cx="12192000" cy="5532000"/>
          </a:xfrm>
          <a:prstGeom prst="rect">
            <a:avLst/>
          </a:prstGeom>
          <a:noFill/>
          <a:ln>
            <a:noFill/>
          </a:ln>
        </p:spPr>
      </p:sp>
      <p:sp>
        <p:nvSpPr>
          <p:cNvPr id="261" name="Google Shape;261;p37"/>
          <p:cNvSpPr txBox="1">
            <a:spLocks noGrp="1"/>
          </p:cNvSpPr>
          <p:nvPr>
            <p:ph type="ctrTitle" idx="3"/>
          </p:nvPr>
        </p:nvSpPr>
        <p:spPr>
          <a:xfrm>
            <a:off x="6101450" y="557784"/>
            <a:ext cx="5172000" cy="386400"/>
          </a:xfrm>
          <a:prstGeom prst="rect">
            <a:avLst/>
          </a:prstGeom>
          <a:noFill/>
          <a:ln>
            <a:noFill/>
          </a:ln>
        </p:spPr>
        <p:txBody>
          <a:bodyPr spcFirstLastPara="1" wrap="square" lIns="0" tIns="0" rIns="0" bIns="0" anchor="ctr" anchorCtr="0">
            <a:spAutoFit/>
          </a:bodyPr>
          <a:lstStyle>
            <a:lvl1pPr lvl="0" algn="r" rtl="0">
              <a:lnSpc>
                <a:spcPct val="100000"/>
              </a:lnSpc>
              <a:spcBef>
                <a:spcPts val="0"/>
              </a:spcBef>
              <a:spcAft>
                <a:spcPts val="0"/>
              </a:spcAft>
              <a:buSzPts val="1500"/>
              <a:buNone/>
              <a:defRPr sz="1500" b="0"/>
            </a:lvl1pPr>
            <a:lvl2pPr lvl="1" algn="r" rtl="0">
              <a:spcBef>
                <a:spcPts val="0"/>
              </a:spcBef>
              <a:spcAft>
                <a:spcPts val="0"/>
              </a:spcAft>
              <a:buClr>
                <a:schemeClr val="dk1"/>
              </a:buClr>
              <a:buSzPts val="1500"/>
              <a:buNone/>
              <a:defRPr sz="1500">
                <a:solidFill>
                  <a:schemeClr val="dk1"/>
                </a:solidFill>
              </a:defRPr>
            </a:lvl2pPr>
            <a:lvl3pPr lvl="2" algn="r" rtl="0">
              <a:spcBef>
                <a:spcPts val="0"/>
              </a:spcBef>
              <a:spcAft>
                <a:spcPts val="0"/>
              </a:spcAft>
              <a:buClr>
                <a:schemeClr val="dk1"/>
              </a:buClr>
              <a:buSzPts val="1500"/>
              <a:buNone/>
              <a:defRPr sz="1500">
                <a:solidFill>
                  <a:schemeClr val="dk1"/>
                </a:solidFill>
              </a:defRPr>
            </a:lvl3pPr>
            <a:lvl4pPr lvl="3" algn="r" rtl="0">
              <a:spcBef>
                <a:spcPts val="0"/>
              </a:spcBef>
              <a:spcAft>
                <a:spcPts val="0"/>
              </a:spcAft>
              <a:buClr>
                <a:schemeClr val="dk1"/>
              </a:buClr>
              <a:buSzPts val="1500"/>
              <a:buNone/>
              <a:defRPr sz="1500">
                <a:solidFill>
                  <a:schemeClr val="dk1"/>
                </a:solidFill>
              </a:defRPr>
            </a:lvl4pPr>
            <a:lvl5pPr lvl="4" algn="r" rtl="0">
              <a:spcBef>
                <a:spcPts val="0"/>
              </a:spcBef>
              <a:spcAft>
                <a:spcPts val="0"/>
              </a:spcAft>
              <a:buClr>
                <a:schemeClr val="dk1"/>
              </a:buClr>
              <a:buSzPts val="1500"/>
              <a:buNone/>
              <a:defRPr sz="1500">
                <a:solidFill>
                  <a:schemeClr val="dk1"/>
                </a:solidFill>
              </a:defRPr>
            </a:lvl5pPr>
            <a:lvl6pPr lvl="5" algn="r" rtl="0">
              <a:spcBef>
                <a:spcPts val="0"/>
              </a:spcBef>
              <a:spcAft>
                <a:spcPts val="0"/>
              </a:spcAft>
              <a:buClr>
                <a:schemeClr val="dk1"/>
              </a:buClr>
              <a:buSzPts val="1500"/>
              <a:buNone/>
              <a:defRPr sz="1500">
                <a:solidFill>
                  <a:schemeClr val="dk1"/>
                </a:solidFill>
              </a:defRPr>
            </a:lvl6pPr>
            <a:lvl7pPr lvl="6" algn="r" rtl="0">
              <a:spcBef>
                <a:spcPts val="0"/>
              </a:spcBef>
              <a:spcAft>
                <a:spcPts val="0"/>
              </a:spcAft>
              <a:buClr>
                <a:schemeClr val="dk1"/>
              </a:buClr>
              <a:buSzPts val="1500"/>
              <a:buNone/>
              <a:defRPr sz="1500">
                <a:solidFill>
                  <a:schemeClr val="dk1"/>
                </a:solidFill>
              </a:defRPr>
            </a:lvl7pPr>
            <a:lvl8pPr lvl="7" algn="r" rtl="0">
              <a:spcBef>
                <a:spcPts val="0"/>
              </a:spcBef>
              <a:spcAft>
                <a:spcPts val="0"/>
              </a:spcAft>
              <a:buClr>
                <a:schemeClr val="dk1"/>
              </a:buClr>
              <a:buSzPts val="1500"/>
              <a:buNone/>
              <a:defRPr sz="1500">
                <a:solidFill>
                  <a:schemeClr val="dk1"/>
                </a:solidFill>
              </a:defRPr>
            </a:lvl8pPr>
            <a:lvl9pPr lvl="8" algn="r" rtl="0">
              <a:spcBef>
                <a:spcPts val="0"/>
              </a:spcBef>
              <a:spcAft>
                <a:spcPts val="0"/>
              </a:spcAft>
              <a:buClr>
                <a:schemeClr val="dk1"/>
              </a:buClr>
              <a:buSzPts val="1500"/>
              <a:buNone/>
              <a:defRPr sz="1500">
                <a:solidFill>
                  <a:schemeClr val="dk1"/>
                </a:solidFil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idebar with image 1">
  <p:cSld name="Sidebar with image_1">
    <p:spTree>
      <p:nvGrpSpPr>
        <p:cNvPr id="1" name="Shape 262"/>
        <p:cNvGrpSpPr/>
        <p:nvPr/>
      </p:nvGrpSpPr>
      <p:grpSpPr>
        <a:xfrm>
          <a:off x="0" y="0"/>
          <a:ext cx="0" cy="0"/>
          <a:chOff x="0" y="0"/>
          <a:chExt cx="0" cy="0"/>
        </a:xfrm>
      </p:grpSpPr>
      <p:sp>
        <p:nvSpPr>
          <p:cNvPr id="263" name="Google Shape;263;p38"/>
          <p:cNvSpPr txBox="1">
            <a:spLocks noGrp="1"/>
          </p:cNvSpPr>
          <p:nvPr>
            <p:ph type="title"/>
          </p:nvPr>
        </p:nvSpPr>
        <p:spPr>
          <a:xfrm>
            <a:off x="457200" y="557784"/>
            <a:ext cx="11368200" cy="369300"/>
          </a:xfrm>
          <a:prstGeom prst="rect">
            <a:avLst/>
          </a:prstGeom>
          <a:noFill/>
          <a:ln>
            <a:noFill/>
          </a:ln>
        </p:spPr>
        <p:txBody>
          <a:bodyPr spcFirstLastPara="1" wrap="square" lIns="0" tIns="0" rIns="0" bIns="0" anchor="t" anchorCtr="0">
            <a:spAutoFit/>
          </a:bodyPr>
          <a:lstStyle>
            <a:lvl1pPr lvl="0" algn="l" rtl="0">
              <a:lnSpc>
                <a:spcPct val="100000"/>
              </a:lnSpc>
              <a:spcBef>
                <a:spcPts val="0"/>
              </a:spcBef>
              <a:spcAft>
                <a:spcPts val="0"/>
              </a:spcAft>
              <a:buClr>
                <a:schemeClr val="dk1"/>
              </a:buClr>
              <a:buSzPts val="2400"/>
              <a:buFont typeface="Arial"/>
              <a:buNone/>
              <a:defRPr sz="2400" b="1">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4" name="Google Shape;264;p38"/>
          <p:cNvSpPr txBox="1">
            <a:spLocks noGrp="1"/>
          </p:cNvSpPr>
          <p:nvPr>
            <p:ph type="body" idx="1"/>
          </p:nvPr>
        </p:nvSpPr>
        <p:spPr>
          <a:xfrm>
            <a:off x="457200" y="1700783"/>
            <a:ext cx="4114800" cy="39606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Clr>
                <a:schemeClr val="dk1"/>
              </a:buClr>
              <a:buSzPts val="1600"/>
              <a:buFont typeface="Arial"/>
              <a:buNone/>
              <a:defRPr>
                <a:solidFill>
                  <a:schemeClr val="dk1"/>
                </a:solidFill>
              </a:defRPr>
            </a:lvl1pPr>
            <a:lvl2pPr marL="914400" lvl="1" indent="-330200" algn="l" rtl="0">
              <a:lnSpc>
                <a:spcPct val="100000"/>
              </a:lnSpc>
              <a:spcBef>
                <a:spcPts val="500"/>
              </a:spcBef>
              <a:spcAft>
                <a:spcPts val="0"/>
              </a:spcAft>
              <a:buClr>
                <a:schemeClr val="dk1"/>
              </a:buClr>
              <a:buSzPts val="1600"/>
              <a:buFont typeface="Arial"/>
              <a:buChar char="•"/>
              <a:defRPr>
                <a:solidFill>
                  <a:schemeClr val="dk1"/>
                </a:solidFill>
              </a:defRPr>
            </a:lvl2pPr>
            <a:lvl3pPr marL="1371600" lvl="2" indent="-330200" algn="l" rtl="0">
              <a:lnSpc>
                <a:spcPct val="100000"/>
              </a:lnSpc>
              <a:spcBef>
                <a:spcPts val="500"/>
              </a:spcBef>
              <a:spcAft>
                <a:spcPts val="0"/>
              </a:spcAft>
              <a:buClr>
                <a:schemeClr val="dk1"/>
              </a:buClr>
              <a:buSzPts val="1600"/>
              <a:buFont typeface="Cambria"/>
              <a:buChar char="⎻"/>
              <a:defRPr>
                <a:solidFill>
                  <a:schemeClr val="dk1"/>
                </a:solidFill>
              </a:defRPr>
            </a:lvl3pPr>
            <a:lvl4pPr marL="1828800" lvl="3" indent="-330200" algn="l" rtl="0">
              <a:lnSpc>
                <a:spcPct val="100000"/>
              </a:lnSpc>
              <a:spcBef>
                <a:spcPts val="500"/>
              </a:spcBef>
              <a:spcAft>
                <a:spcPts val="0"/>
              </a:spcAft>
              <a:buClr>
                <a:schemeClr val="dk1"/>
              </a:buClr>
              <a:buSzPts val="1600"/>
              <a:buChar char="•"/>
              <a:defRPr>
                <a:solidFill>
                  <a:schemeClr val="dk1"/>
                </a:solidFill>
              </a:defRPr>
            </a:lvl4pPr>
            <a:lvl5pPr marL="2286000" lvl="4" indent="-330200" algn="l" rtl="0">
              <a:lnSpc>
                <a:spcPct val="100000"/>
              </a:lnSpc>
              <a:spcBef>
                <a:spcPts val="500"/>
              </a:spcBef>
              <a:spcAft>
                <a:spcPts val="0"/>
              </a:spcAft>
              <a:buClr>
                <a:schemeClr val="dk1"/>
              </a:buClr>
              <a:buSzPts val="1600"/>
              <a:buChar char="•"/>
              <a:defRPr>
                <a:solidFill>
                  <a:schemeClr val="dk1"/>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65" name="Google Shape;265;p38"/>
          <p:cNvSpPr txBox="1">
            <a:spLocks noGrp="1"/>
          </p:cNvSpPr>
          <p:nvPr>
            <p:ph type="body" idx="2"/>
          </p:nvPr>
        </p:nvSpPr>
        <p:spPr>
          <a:xfrm>
            <a:off x="457201" y="5876091"/>
            <a:ext cx="4114800" cy="3498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1000"/>
              </a:spcBef>
              <a:spcAft>
                <a:spcPts val="0"/>
              </a:spcAft>
              <a:buClr>
                <a:srgbClr val="7F7F7F"/>
              </a:buClr>
              <a:buSzPts val="800"/>
              <a:buNone/>
              <a:defRPr sz="800">
                <a:solidFill>
                  <a:srgbClr val="7F7F7F"/>
                </a:solidFill>
              </a:defRPr>
            </a:lvl1pPr>
            <a:lvl2pPr marL="914400" lvl="1" indent="-342900" algn="l" rtl="0">
              <a:lnSpc>
                <a:spcPct val="100000"/>
              </a:lnSpc>
              <a:spcBef>
                <a:spcPts val="500"/>
              </a:spcBef>
              <a:spcAft>
                <a:spcPts val="0"/>
              </a:spcAft>
              <a:buClr>
                <a:schemeClr val="dk1"/>
              </a:buClr>
              <a:buSzPts val="1800"/>
              <a:buChar char="•"/>
              <a:defRPr/>
            </a:lvl2pPr>
            <a:lvl3pPr marL="1371600" lvl="2" indent="-342900" algn="l" rtl="0">
              <a:lnSpc>
                <a:spcPct val="100000"/>
              </a:lnSpc>
              <a:spcBef>
                <a:spcPts val="500"/>
              </a:spcBef>
              <a:spcAft>
                <a:spcPts val="0"/>
              </a:spcAft>
              <a:buClr>
                <a:schemeClr val="dk1"/>
              </a:buClr>
              <a:buSzPts val="1800"/>
              <a:buChar char="⎻"/>
              <a:defRPr/>
            </a:lvl3pPr>
            <a:lvl4pPr marL="1828800" lvl="3" indent="-342900" algn="l" rtl="0">
              <a:lnSpc>
                <a:spcPct val="100000"/>
              </a:lnSpc>
              <a:spcBef>
                <a:spcPts val="500"/>
              </a:spcBef>
              <a:spcAft>
                <a:spcPts val="0"/>
              </a:spcAft>
              <a:buClr>
                <a:schemeClr val="dk1"/>
              </a:buClr>
              <a:buSzPts val="1800"/>
              <a:buChar char="•"/>
              <a:defRPr/>
            </a:lvl4pPr>
            <a:lvl5pPr marL="2286000" lvl="4" indent="-342900" algn="l" rtl="0">
              <a:lnSpc>
                <a:spcPct val="10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66" name="Google Shape;266;p38"/>
          <p:cNvSpPr txBox="1">
            <a:spLocks noGrp="1"/>
          </p:cNvSpPr>
          <p:nvPr>
            <p:ph type="ftr" idx="11"/>
          </p:nvPr>
        </p:nvSpPr>
        <p:spPr>
          <a:xfrm>
            <a:off x="1042416" y="6438349"/>
            <a:ext cx="1198200" cy="19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400"/>
              <a:buNone/>
              <a:defRPr sz="700">
                <a:solidFill>
                  <a:schemeClr val="dk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67" name="Google Shape;267;p38"/>
          <p:cNvSpPr txBox="1">
            <a:spLocks noGrp="1"/>
          </p:cNvSpPr>
          <p:nvPr>
            <p:ph type="sldNum" idx="12"/>
          </p:nvPr>
        </p:nvSpPr>
        <p:spPr>
          <a:xfrm>
            <a:off x="457199" y="6438651"/>
            <a:ext cx="352200" cy="190800"/>
          </a:xfrm>
          <a:prstGeom prst="rect">
            <a:avLst/>
          </a:prstGeom>
          <a:noFill/>
          <a:ln>
            <a:noFill/>
          </a:ln>
        </p:spPr>
        <p:txBody>
          <a:bodyPr spcFirstLastPara="1" wrap="square" lIns="0" tIns="0" rIns="0" bIns="0" anchor="b" anchorCtr="0">
            <a:noAutofit/>
          </a:bodyPr>
          <a:lstStyle>
            <a:lvl1pPr marL="0" lvl="0" indent="0" algn="l" rtl="0">
              <a:spcBef>
                <a:spcPts val="0"/>
              </a:spcBef>
              <a:buNone/>
              <a:defRPr sz="700" b="0" i="0" u="none" strike="noStrike" cap="none">
                <a:solidFill>
                  <a:schemeClr val="dk1"/>
                </a:solidFill>
                <a:latin typeface="Arial"/>
                <a:ea typeface="Arial"/>
                <a:cs typeface="Arial"/>
                <a:sym typeface="Arial"/>
              </a:defRPr>
            </a:lvl1pPr>
            <a:lvl2pPr marL="0" lvl="1" indent="0" algn="l" rtl="0">
              <a:spcBef>
                <a:spcPts val="0"/>
              </a:spcBef>
              <a:buNone/>
              <a:defRPr sz="700" b="0" i="0" u="none" strike="noStrike" cap="none">
                <a:solidFill>
                  <a:schemeClr val="dk1"/>
                </a:solidFill>
                <a:latin typeface="Arial"/>
                <a:ea typeface="Arial"/>
                <a:cs typeface="Arial"/>
                <a:sym typeface="Arial"/>
              </a:defRPr>
            </a:lvl2pPr>
            <a:lvl3pPr marL="0" lvl="2" indent="0" algn="l" rtl="0">
              <a:spcBef>
                <a:spcPts val="0"/>
              </a:spcBef>
              <a:buNone/>
              <a:defRPr sz="700" b="0" i="0" u="none" strike="noStrike" cap="none">
                <a:solidFill>
                  <a:schemeClr val="dk1"/>
                </a:solidFill>
                <a:latin typeface="Arial"/>
                <a:ea typeface="Arial"/>
                <a:cs typeface="Arial"/>
                <a:sym typeface="Arial"/>
              </a:defRPr>
            </a:lvl3pPr>
            <a:lvl4pPr marL="0" lvl="3" indent="0" algn="l" rtl="0">
              <a:spcBef>
                <a:spcPts val="0"/>
              </a:spcBef>
              <a:buNone/>
              <a:defRPr sz="700" b="0" i="0" u="none" strike="noStrike" cap="none">
                <a:solidFill>
                  <a:schemeClr val="dk1"/>
                </a:solidFill>
                <a:latin typeface="Arial"/>
                <a:ea typeface="Arial"/>
                <a:cs typeface="Arial"/>
                <a:sym typeface="Arial"/>
              </a:defRPr>
            </a:lvl4pPr>
            <a:lvl5pPr marL="0" lvl="4" indent="0" algn="l" rtl="0">
              <a:spcBef>
                <a:spcPts val="0"/>
              </a:spcBef>
              <a:buNone/>
              <a:defRPr sz="700" b="0" i="0" u="none" strike="noStrike" cap="none">
                <a:solidFill>
                  <a:schemeClr val="dk1"/>
                </a:solidFill>
                <a:latin typeface="Arial"/>
                <a:ea typeface="Arial"/>
                <a:cs typeface="Arial"/>
                <a:sym typeface="Arial"/>
              </a:defRPr>
            </a:lvl5pPr>
            <a:lvl6pPr marL="0" lvl="5" indent="0" algn="l" rtl="0">
              <a:spcBef>
                <a:spcPts val="0"/>
              </a:spcBef>
              <a:buNone/>
              <a:defRPr sz="700" b="0" i="0" u="none" strike="noStrike" cap="none">
                <a:solidFill>
                  <a:schemeClr val="dk1"/>
                </a:solidFill>
                <a:latin typeface="Arial"/>
                <a:ea typeface="Arial"/>
                <a:cs typeface="Arial"/>
                <a:sym typeface="Arial"/>
              </a:defRPr>
            </a:lvl6pPr>
            <a:lvl7pPr marL="0" lvl="6" indent="0" algn="l" rtl="0">
              <a:spcBef>
                <a:spcPts val="0"/>
              </a:spcBef>
              <a:buNone/>
              <a:defRPr sz="700" b="0" i="0" u="none" strike="noStrike" cap="none">
                <a:solidFill>
                  <a:schemeClr val="dk1"/>
                </a:solidFill>
                <a:latin typeface="Arial"/>
                <a:ea typeface="Arial"/>
                <a:cs typeface="Arial"/>
                <a:sym typeface="Arial"/>
              </a:defRPr>
            </a:lvl7pPr>
            <a:lvl8pPr marL="0" lvl="7" indent="0" algn="l" rtl="0">
              <a:spcBef>
                <a:spcPts val="0"/>
              </a:spcBef>
              <a:buNone/>
              <a:defRPr sz="700" b="0" i="0" u="none" strike="noStrike" cap="none">
                <a:solidFill>
                  <a:schemeClr val="dk1"/>
                </a:solidFill>
                <a:latin typeface="Arial"/>
                <a:ea typeface="Arial"/>
                <a:cs typeface="Arial"/>
                <a:sym typeface="Arial"/>
              </a:defRPr>
            </a:lvl8pPr>
            <a:lvl9pPr marL="0" lvl="8" indent="0" algn="l" rtl="0">
              <a:spcBef>
                <a:spcPts val="0"/>
              </a:spcBef>
              <a:buNone/>
              <a:defRPr sz="7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268" name="Google Shape;268;p38"/>
          <p:cNvSpPr>
            <a:spLocks noGrp="1"/>
          </p:cNvSpPr>
          <p:nvPr>
            <p:ph type="pic" idx="3"/>
          </p:nvPr>
        </p:nvSpPr>
        <p:spPr>
          <a:xfrm>
            <a:off x="4919575" y="1695325"/>
            <a:ext cx="7272600" cy="5162700"/>
          </a:xfrm>
          <a:prstGeom prst="rect">
            <a:avLst/>
          </a:prstGeom>
          <a:noFill/>
          <a:ln>
            <a:noFill/>
          </a:ln>
        </p:spPr>
      </p:sp>
      <p:sp>
        <p:nvSpPr>
          <p:cNvPr id="269" name="Google Shape;269;p38"/>
          <p:cNvSpPr txBox="1">
            <a:spLocks noGrp="1"/>
          </p:cNvSpPr>
          <p:nvPr>
            <p:ph type="ctrTitle" idx="4"/>
          </p:nvPr>
        </p:nvSpPr>
        <p:spPr>
          <a:xfrm>
            <a:off x="6101450" y="557784"/>
            <a:ext cx="5172000" cy="386400"/>
          </a:xfrm>
          <a:prstGeom prst="rect">
            <a:avLst/>
          </a:prstGeom>
          <a:noFill/>
          <a:ln>
            <a:noFill/>
          </a:ln>
        </p:spPr>
        <p:txBody>
          <a:bodyPr spcFirstLastPara="1" wrap="square" lIns="0" tIns="0" rIns="0" bIns="0" anchor="ctr" anchorCtr="0">
            <a:spAutoFit/>
          </a:bodyPr>
          <a:lstStyle>
            <a:lvl1pPr lvl="0" algn="r" rtl="0">
              <a:lnSpc>
                <a:spcPct val="100000"/>
              </a:lnSpc>
              <a:spcBef>
                <a:spcPts val="0"/>
              </a:spcBef>
              <a:spcAft>
                <a:spcPts val="0"/>
              </a:spcAft>
              <a:buSzPts val="1500"/>
              <a:buNone/>
              <a:defRPr sz="1500" b="0"/>
            </a:lvl1pPr>
            <a:lvl2pPr lvl="1" algn="r" rtl="0">
              <a:spcBef>
                <a:spcPts val="0"/>
              </a:spcBef>
              <a:spcAft>
                <a:spcPts val="0"/>
              </a:spcAft>
              <a:buClr>
                <a:schemeClr val="dk1"/>
              </a:buClr>
              <a:buSzPts val="1500"/>
              <a:buNone/>
              <a:defRPr sz="1500">
                <a:solidFill>
                  <a:schemeClr val="dk1"/>
                </a:solidFill>
              </a:defRPr>
            </a:lvl2pPr>
            <a:lvl3pPr lvl="2" algn="r" rtl="0">
              <a:spcBef>
                <a:spcPts val="0"/>
              </a:spcBef>
              <a:spcAft>
                <a:spcPts val="0"/>
              </a:spcAft>
              <a:buClr>
                <a:schemeClr val="dk1"/>
              </a:buClr>
              <a:buSzPts val="1500"/>
              <a:buNone/>
              <a:defRPr sz="1500">
                <a:solidFill>
                  <a:schemeClr val="dk1"/>
                </a:solidFill>
              </a:defRPr>
            </a:lvl3pPr>
            <a:lvl4pPr lvl="3" algn="r" rtl="0">
              <a:spcBef>
                <a:spcPts val="0"/>
              </a:spcBef>
              <a:spcAft>
                <a:spcPts val="0"/>
              </a:spcAft>
              <a:buClr>
                <a:schemeClr val="dk1"/>
              </a:buClr>
              <a:buSzPts val="1500"/>
              <a:buNone/>
              <a:defRPr sz="1500">
                <a:solidFill>
                  <a:schemeClr val="dk1"/>
                </a:solidFill>
              </a:defRPr>
            </a:lvl4pPr>
            <a:lvl5pPr lvl="4" algn="r" rtl="0">
              <a:spcBef>
                <a:spcPts val="0"/>
              </a:spcBef>
              <a:spcAft>
                <a:spcPts val="0"/>
              </a:spcAft>
              <a:buClr>
                <a:schemeClr val="dk1"/>
              </a:buClr>
              <a:buSzPts val="1500"/>
              <a:buNone/>
              <a:defRPr sz="1500">
                <a:solidFill>
                  <a:schemeClr val="dk1"/>
                </a:solidFill>
              </a:defRPr>
            </a:lvl5pPr>
            <a:lvl6pPr lvl="5" algn="r" rtl="0">
              <a:spcBef>
                <a:spcPts val="0"/>
              </a:spcBef>
              <a:spcAft>
                <a:spcPts val="0"/>
              </a:spcAft>
              <a:buClr>
                <a:schemeClr val="dk1"/>
              </a:buClr>
              <a:buSzPts val="1500"/>
              <a:buNone/>
              <a:defRPr sz="1500">
                <a:solidFill>
                  <a:schemeClr val="dk1"/>
                </a:solidFill>
              </a:defRPr>
            </a:lvl6pPr>
            <a:lvl7pPr lvl="6" algn="r" rtl="0">
              <a:spcBef>
                <a:spcPts val="0"/>
              </a:spcBef>
              <a:spcAft>
                <a:spcPts val="0"/>
              </a:spcAft>
              <a:buClr>
                <a:schemeClr val="dk1"/>
              </a:buClr>
              <a:buSzPts val="1500"/>
              <a:buNone/>
              <a:defRPr sz="1500">
                <a:solidFill>
                  <a:schemeClr val="dk1"/>
                </a:solidFill>
              </a:defRPr>
            </a:lvl7pPr>
            <a:lvl8pPr lvl="7" algn="r" rtl="0">
              <a:spcBef>
                <a:spcPts val="0"/>
              </a:spcBef>
              <a:spcAft>
                <a:spcPts val="0"/>
              </a:spcAft>
              <a:buClr>
                <a:schemeClr val="dk1"/>
              </a:buClr>
              <a:buSzPts val="1500"/>
              <a:buNone/>
              <a:defRPr sz="1500">
                <a:solidFill>
                  <a:schemeClr val="dk1"/>
                </a:solidFill>
              </a:defRPr>
            </a:lvl8pPr>
            <a:lvl9pPr lvl="8" algn="r" rtl="0">
              <a:spcBef>
                <a:spcPts val="0"/>
              </a:spcBef>
              <a:spcAft>
                <a:spcPts val="0"/>
              </a:spcAft>
              <a:buClr>
                <a:schemeClr val="dk1"/>
              </a:buClr>
              <a:buSzPts val="1500"/>
              <a:buNone/>
              <a:defRPr sz="1500">
                <a:solidFill>
                  <a:schemeClr val="dk1"/>
                </a:solidFill>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04_2 Column Layout">
  <p:cSld name="04_2 Column Layout">
    <p:spTree>
      <p:nvGrpSpPr>
        <p:cNvPr id="1" name="Shape 165"/>
        <p:cNvGrpSpPr/>
        <p:nvPr/>
      </p:nvGrpSpPr>
      <p:grpSpPr>
        <a:xfrm>
          <a:off x="0" y="0"/>
          <a:ext cx="0" cy="0"/>
          <a:chOff x="0" y="0"/>
          <a:chExt cx="0" cy="0"/>
        </a:xfrm>
      </p:grpSpPr>
      <p:sp>
        <p:nvSpPr>
          <p:cNvPr id="166" name="Google Shape;166;p21"/>
          <p:cNvSpPr txBox="1">
            <a:spLocks noGrp="1"/>
          </p:cNvSpPr>
          <p:nvPr>
            <p:ph type="body" idx="1"/>
          </p:nvPr>
        </p:nvSpPr>
        <p:spPr>
          <a:xfrm>
            <a:off x="558800" y="1125633"/>
            <a:ext cx="5366400" cy="5012000"/>
          </a:xfrm>
          <a:prstGeom prst="rect">
            <a:avLst/>
          </a:prstGeom>
          <a:noFill/>
          <a:ln>
            <a:noFill/>
          </a:ln>
        </p:spPr>
        <p:txBody>
          <a:bodyPr spcFirstLastPara="1" wrap="square" lIns="0" tIns="0" rIns="0" bIns="0" anchor="t" anchorCtr="0">
            <a:noAutofit/>
          </a:bodyPr>
          <a:lstStyle>
            <a:lvl1pPr marL="609585" lvl="0" indent="-406390" algn="l" rtl="0">
              <a:lnSpc>
                <a:spcPct val="100000"/>
              </a:lnSpc>
              <a:spcBef>
                <a:spcPts val="800"/>
              </a:spcBef>
              <a:spcAft>
                <a:spcPts val="0"/>
              </a:spcAft>
              <a:buClr>
                <a:schemeClr val="dk1"/>
              </a:buClr>
              <a:buSzPts val="1200"/>
              <a:buFont typeface="Proxima Nova"/>
              <a:buChar char="●"/>
              <a:defRPr sz="1600">
                <a:solidFill>
                  <a:schemeClr val="dk1"/>
                </a:solidFill>
                <a:latin typeface="Proxima Nova"/>
                <a:ea typeface="Proxima Nova"/>
                <a:cs typeface="Proxima Nova"/>
                <a:sym typeface="Proxima Nova"/>
              </a:defRPr>
            </a:lvl1pPr>
            <a:lvl2pPr marL="1219170" lvl="1" indent="-397923" algn="l" rtl="0">
              <a:lnSpc>
                <a:spcPct val="100000"/>
              </a:lnSpc>
              <a:spcBef>
                <a:spcPts val="800"/>
              </a:spcBef>
              <a:spcAft>
                <a:spcPts val="0"/>
              </a:spcAft>
              <a:buClr>
                <a:schemeClr val="dk1"/>
              </a:buClr>
              <a:buSzPts val="1100"/>
              <a:buFont typeface="Proxima Nova"/>
              <a:buChar char="○"/>
              <a:defRPr sz="1467">
                <a:solidFill>
                  <a:schemeClr val="dk1"/>
                </a:solidFill>
                <a:latin typeface="Proxima Nova"/>
                <a:ea typeface="Proxima Nova"/>
                <a:cs typeface="Proxima Nova"/>
                <a:sym typeface="Proxima Nova"/>
              </a:defRPr>
            </a:lvl2pPr>
            <a:lvl3pPr marL="1828754" lvl="2" indent="-397923" algn="l" rtl="0">
              <a:lnSpc>
                <a:spcPct val="100000"/>
              </a:lnSpc>
              <a:spcBef>
                <a:spcPts val="533"/>
              </a:spcBef>
              <a:spcAft>
                <a:spcPts val="0"/>
              </a:spcAft>
              <a:buClr>
                <a:schemeClr val="dk1"/>
              </a:buClr>
              <a:buSzPts val="1100"/>
              <a:buFont typeface="Proxima Nova"/>
              <a:buChar char="■"/>
              <a:defRPr sz="1467">
                <a:solidFill>
                  <a:schemeClr val="dk1"/>
                </a:solidFill>
                <a:latin typeface="Proxima Nova"/>
                <a:ea typeface="Proxima Nova"/>
                <a:cs typeface="Proxima Nova"/>
                <a:sym typeface="Proxima Nova"/>
              </a:defRPr>
            </a:lvl3pPr>
            <a:lvl4pPr marL="2438339" lvl="3" indent="-397923" algn="l" rtl="0">
              <a:lnSpc>
                <a:spcPct val="100000"/>
              </a:lnSpc>
              <a:spcBef>
                <a:spcPts val="533"/>
              </a:spcBef>
              <a:spcAft>
                <a:spcPts val="0"/>
              </a:spcAft>
              <a:buClr>
                <a:schemeClr val="dk1"/>
              </a:buClr>
              <a:buSzPts val="1100"/>
              <a:buFont typeface="Proxima Nova"/>
              <a:buChar char="●"/>
              <a:defRPr sz="1467">
                <a:solidFill>
                  <a:schemeClr val="dk1"/>
                </a:solidFill>
                <a:latin typeface="Proxima Nova"/>
                <a:ea typeface="Proxima Nova"/>
                <a:cs typeface="Proxima Nova"/>
                <a:sym typeface="Proxima Nova"/>
              </a:defRPr>
            </a:lvl4pPr>
            <a:lvl5pPr marL="3047924" lvl="4" indent="-397923" algn="l" rtl="0">
              <a:lnSpc>
                <a:spcPct val="100000"/>
              </a:lnSpc>
              <a:spcBef>
                <a:spcPts val="533"/>
              </a:spcBef>
              <a:spcAft>
                <a:spcPts val="0"/>
              </a:spcAft>
              <a:buClr>
                <a:schemeClr val="dk1"/>
              </a:buClr>
              <a:buSzPts val="1100"/>
              <a:buFont typeface="Proxima Nova"/>
              <a:buChar char="○"/>
              <a:defRPr sz="1467">
                <a:solidFill>
                  <a:schemeClr val="dk1"/>
                </a:solidFill>
                <a:latin typeface="Proxima Nova"/>
                <a:ea typeface="Proxima Nova"/>
                <a:cs typeface="Proxima Nova"/>
                <a:sym typeface="Proxima Nova"/>
              </a:defRPr>
            </a:lvl5pPr>
            <a:lvl6pPr marL="3657509" lvl="5" indent="-397923" algn="l" rtl="0">
              <a:lnSpc>
                <a:spcPct val="100000"/>
              </a:lnSpc>
              <a:spcBef>
                <a:spcPts val="533"/>
              </a:spcBef>
              <a:spcAft>
                <a:spcPts val="0"/>
              </a:spcAft>
              <a:buClr>
                <a:schemeClr val="dk1"/>
              </a:buClr>
              <a:buSzPts val="1100"/>
              <a:buFont typeface="Proxima Nova"/>
              <a:buChar char="■"/>
              <a:defRPr sz="1467">
                <a:solidFill>
                  <a:schemeClr val="dk1"/>
                </a:solidFill>
                <a:latin typeface="Proxima Nova"/>
                <a:ea typeface="Proxima Nova"/>
                <a:cs typeface="Proxima Nova"/>
                <a:sym typeface="Proxima Nova"/>
              </a:defRPr>
            </a:lvl6pPr>
            <a:lvl7pPr marL="4267093" lvl="6" indent="-397923" algn="l" rtl="0">
              <a:lnSpc>
                <a:spcPct val="100000"/>
              </a:lnSpc>
              <a:spcBef>
                <a:spcPts val="533"/>
              </a:spcBef>
              <a:spcAft>
                <a:spcPts val="0"/>
              </a:spcAft>
              <a:buClr>
                <a:schemeClr val="dk1"/>
              </a:buClr>
              <a:buSzPts val="1100"/>
              <a:buFont typeface="Proxima Nova"/>
              <a:buChar char="●"/>
              <a:defRPr sz="1467">
                <a:solidFill>
                  <a:schemeClr val="dk1"/>
                </a:solidFill>
                <a:latin typeface="Proxima Nova"/>
                <a:ea typeface="Proxima Nova"/>
                <a:cs typeface="Proxima Nova"/>
                <a:sym typeface="Proxima Nova"/>
              </a:defRPr>
            </a:lvl7pPr>
            <a:lvl8pPr marL="4876678" lvl="7" indent="-397923" algn="l" rtl="0">
              <a:lnSpc>
                <a:spcPct val="100000"/>
              </a:lnSpc>
              <a:spcBef>
                <a:spcPts val="533"/>
              </a:spcBef>
              <a:spcAft>
                <a:spcPts val="0"/>
              </a:spcAft>
              <a:buClr>
                <a:schemeClr val="dk1"/>
              </a:buClr>
              <a:buSzPts val="1100"/>
              <a:buFont typeface="Proxima Nova"/>
              <a:buChar char="○"/>
              <a:defRPr sz="1467">
                <a:solidFill>
                  <a:schemeClr val="dk1"/>
                </a:solidFill>
                <a:latin typeface="Proxima Nova"/>
                <a:ea typeface="Proxima Nova"/>
                <a:cs typeface="Proxima Nova"/>
                <a:sym typeface="Proxima Nova"/>
              </a:defRPr>
            </a:lvl8pPr>
            <a:lvl9pPr marL="5486263" lvl="8" indent="-397923" algn="l" rtl="0">
              <a:lnSpc>
                <a:spcPct val="100000"/>
              </a:lnSpc>
              <a:spcBef>
                <a:spcPts val="533"/>
              </a:spcBef>
              <a:spcAft>
                <a:spcPts val="0"/>
              </a:spcAft>
              <a:buClr>
                <a:schemeClr val="dk1"/>
              </a:buClr>
              <a:buSzPts val="1100"/>
              <a:buFont typeface="Proxima Nova"/>
              <a:buChar char="■"/>
              <a:defRPr sz="1467">
                <a:solidFill>
                  <a:schemeClr val="dk1"/>
                </a:solidFill>
                <a:latin typeface="Proxima Nova"/>
                <a:ea typeface="Proxima Nova"/>
                <a:cs typeface="Proxima Nova"/>
                <a:sym typeface="Proxima Nova"/>
              </a:defRPr>
            </a:lvl9pPr>
          </a:lstStyle>
          <a:p>
            <a:endParaRPr/>
          </a:p>
        </p:txBody>
      </p:sp>
      <p:sp>
        <p:nvSpPr>
          <p:cNvPr id="167" name="Google Shape;167;p21"/>
          <p:cNvSpPr txBox="1">
            <a:spLocks noGrp="1"/>
          </p:cNvSpPr>
          <p:nvPr>
            <p:ph type="title"/>
          </p:nvPr>
        </p:nvSpPr>
        <p:spPr>
          <a:xfrm>
            <a:off x="561400" y="232785"/>
            <a:ext cx="9773600" cy="354400"/>
          </a:xfrm>
          <a:prstGeom prst="rect">
            <a:avLst/>
          </a:prstGeom>
        </p:spPr>
        <p:txBody>
          <a:bodyPr spcFirstLastPara="1" wrap="square" lIns="0" tIns="91425" rIns="91425" bIns="91425" anchor="ctr" anchorCtr="0">
            <a:noAutofit/>
          </a:bodyPr>
          <a:lstStyle>
            <a:lvl1pPr lvl="0" rtl="0">
              <a:spcBef>
                <a:spcPts val="0"/>
              </a:spcBef>
              <a:spcAft>
                <a:spcPts val="0"/>
              </a:spcAft>
              <a:buNone/>
              <a:defRPr sz="2000">
                <a:solidFill>
                  <a:schemeClr val="dk1"/>
                </a:solidFill>
                <a:latin typeface="Proxima Nova Extrabold"/>
                <a:ea typeface="Proxima Nova Extrabold"/>
                <a:cs typeface="Proxima Nova Extrabold"/>
                <a:sym typeface="Proxima Nova Extrabold"/>
              </a:defRPr>
            </a:lvl1pPr>
            <a:lvl2pPr lvl="1" rtl="0">
              <a:spcBef>
                <a:spcPts val="0"/>
              </a:spcBef>
              <a:spcAft>
                <a:spcPts val="0"/>
              </a:spcAft>
              <a:buNone/>
              <a:defRPr sz="1867">
                <a:solidFill>
                  <a:schemeClr val="dk1"/>
                </a:solidFill>
                <a:latin typeface="Proxima Nova"/>
                <a:ea typeface="Proxima Nova"/>
                <a:cs typeface="Proxima Nova"/>
                <a:sym typeface="Proxima Nova"/>
              </a:defRPr>
            </a:lvl2pPr>
            <a:lvl3pPr lvl="2" rtl="0">
              <a:spcBef>
                <a:spcPts val="0"/>
              </a:spcBef>
              <a:spcAft>
                <a:spcPts val="0"/>
              </a:spcAft>
              <a:buNone/>
              <a:defRPr sz="1867">
                <a:solidFill>
                  <a:schemeClr val="dk1"/>
                </a:solidFill>
                <a:latin typeface="Proxima Nova"/>
                <a:ea typeface="Proxima Nova"/>
                <a:cs typeface="Proxima Nova"/>
                <a:sym typeface="Proxima Nova"/>
              </a:defRPr>
            </a:lvl3pPr>
            <a:lvl4pPr lvl="3" rtl="0">
              <a:spcBef>
                <a:spcPts val="0"/>
              </a:spcBef>
              <a:spcAft>
                <a:spcPts val="0"/>
              </a:spcAft>
              <a:buNone/>
              <a:defRPr sz="1867">
                <a:solidFill>
                  <a:schemeClr val="dk1"/>
                </a:solidFill>
                <a:latin typeface="Proxima Nova"/>
                <a:ea typeface="Proxima Nova"/>
                <a:cs typeface="Proxima Nova"/>
                <a:sym typeface="Proxima Nova"/>
              </a:defRPr>
            </a:lvl4pPr>
            <a:lvl5pPr lvl="4" rtl="0">
              <a:spcBef>
                <a:spcPts val="0"/>
              </a:spcBef>
              <a:spcAft>
                <a:spcPts val="0"/>
              </a:spcAft>
              <a:buNone/>
              <a:defRPr sz="1867">
                <a:solidFill>
                  <a:schemeClr val="dk1"/>
                </a:solidFill>
                <a:latin typeface="Proxima Nova"/>
                <a:ea typeface="Proxima Nova"/>
                <a:cs typeface="Proxima Nova"/>
                <a:sym typeface="Proxima Nova"/>
              </a:defRPr>
            </a:lvl5pPr>
            <a:lvl6pPr lvl="5" rtl="0">
              <a:spcBef>
                <a:spcPts val="0"/>
              </a:spcBef>
              <a:spcAft>
                <a:spcPts val="0"/>
              </a:spcAft>
              <a:buNone/>
              <a:defRPr sz="1867">
                <a:solidFill>
                  <a:schemeClr val="dk1"/>
                </a:solidFill>
                <a:latin typeface="Proxima Nova"/>
                <a:ea typeface="Proxima Nova"/>
                <a:cs typeface="Proxima Nova"/>
                <a:sym typeface="Proxima Nova"/>
              </a:defRPr>
            </a:lvl6pPr>
            <a:lvl7pPr lvl="6" rtl="0">
              <a:spcBef>
                <a:spcPts val="0"/>
              </a:spcBef>
              <a:spcAft>
                <a:spcPts val="0"/>
              </a:spcAft>
              <a:buNone/>
              <a:defRPr sz="1867">
                <a:solidFill>
                  <a:schemeClr val="dk1"/>
                </a:solidFill>
                <a:latin typeface="Proxima Nova"/>
                <a:ea typeface="Proxima Nova"/>
                <a:cs typeface="Proxima Nova"/>
                <a:sym typeface="Proxima Nova"/>
              </a:defRPr>
            </a:lvl7pPr>
            <a:lvl8pPr lvl="7" rtl="0">
              <a:spcBef>
                <a:spcPts val="0"/>
              </a:spcBef>
              <a:spcAft>
                <a:spcPts val="0"/>
              </a:spcAft>
              <a:buNone/>
              <a:defRPr sz="1867">
                <a:solidFill>
                  <a:schemeClr val="dk1"/>
                </a:solidFill>
                <a:latin typeface="Proxima Nova"/>
                <a:ea typeface="Proxima Nova"/>
                <a:cs typeface="Proxima Nova"/>
                <a:sym typeface="Proxima Nova"/>
              </a:defRPr>
            </a:lvl8pPr>
            <a:lvl9pPr lvl="8" rtl="0">
              <a:spcBef>
                <a:spcPts val="0"/>
              </a:spcBef>
              <a:spcAft>
                <a:spcPts val="0"/>
              </a:spcAft>
              <a:buNone/>
              <a:defRPr sz="1867">
                <a:solidFill>
                  <a:schemeClr val="dk1"/>
                </a:solidFill>
                <a:latin typeface="Proxima Nova"/>
                <a:ea typeface="Proxima Nova"/>
                <a:cs typeface="Proxima Nova"/>
                <a:sym typeface="Proxima Nova"/>
              </a:defRPr>
            </a:lvl9pPr>
          </a:lstStyle>
          <a:p>
            <a:endParaRPr/>
          </a:p>
        </p:txBody>
      </p:sp>
      <p:sp>
        <p:nvSpPr>
          <p:cNvPr id="168" name="Google Shape;168;p21"/>
          <p:cNvSpPr txBox="1">
            <a:spLocks noGrp="1"/>
          </p:cNvSpPr>
          <p:nvPr>
            <p:ph type="subTitle" idx="2"/>
          </p:nvPr>
        </p:nvSpPr>
        <p:spPr>
          <a:xfrm>
            <a:off x="558800" y="663397"/>
            <a:ext cx="11074400" cy="2212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None/>
              <a:defRPr sz="1733">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1733">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1733">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1733">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1733">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1733">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1733">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1733">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1733">
                <a:solidFill>
                  <a:schemeClr val="dk1"/>
                </a:solidFill>
                <a:latin typeface="Proxima Nova"/>
                <a:ea typeface="Proxima Nova"/>
                <a:cs typeface="Proxima Nova"/>
                <a:sym typeface="Proxima Nova"/>
              </a:defRPr>
            </a:lvl9pPr>
          </a:lstStyle>
          <a:p>
            <a:endParaRPr/>
          </a:p>
        </p:txBody>
      </p:sp>
      <p:sp>
        <p:nvSpPr>
          <p:cNvPr id="169" name="Google Shape;169;p21"/>
          <p:cNvSpPr txBox="1">
            <a:spLocks noGrp="1"/>
          </p:cNvSpPr>
          <p:nvPr>
            <p:ph type="body" idx="3"/>
          </p:nvPr>
        </p:nvSpPr>
        <p:spPr>
          <a:xfrm>
            <a:off x="6296000" y="1125633"/>
            <a:ext cx="5366400" cy="5012000"/>
          </a:xfrm>
          <a:prstGeom prst="rect">
            <a:avLst/>
          </a:prstGeom>
          <a:noFill/>
          <a:ln>
            <a:noFill/>
          </a:ln>
        </p:spPr>
        <p:txBody>
          <a:bodyPr spcFirstLastPara="1" wrap="square" lIns="0" tIns="0" rIns="0" bIns="0" anchor="t" anchorCtr="0">
            <a:noAutofit/>
          </a:bodyPr>
          <a:lstStyle>
            <a:lvl1pPr marL="609585" lvl="0" indent="-304792" algn="l" rtl="0">
              <a:lnSpc>
                <a:spcPct val="100000"/>
              </a:lnSpc>
              <a:spcBef>
                <a:spcPts val="800"/>
              </a:spcBef>
              <a:spcAft>
                <a:spcPts val="0"/>
              </a:spcAft>
              <a:buClr>
                <a:schemeClr val="dk1"/>
              </a:buClr>
              <a:buSzPts val="1200"/>
              <a:buFont typeface="Proxima Nova"/>
              <a:buNone/>
              <a:defRPr sz="1600">
                <a:latin typeface="Proxima Nova"/>
                <a:ea typeface="Proxima Nova"/>
                <a:cs typeface="Proxima Nova"/>
                <a:sym typeface="Proxima Nova"/>
              </a:defRPr>
            </a:lvl1pPr>
            <a:lvl2pPr marL="1219170" lvl="1" indent="-304792" algn="l" rtl="0">
              <a:lnSpc>
                <a:spcPct val="100000"/>
              </a:lnSpc>
              <a:spcBef>
                <a:spcPts val="800"/>
              </a:spcBef>
              <a:spcAft>
                <a:spcPts val="0"/>
              </a:spcAft>
              <a:buClr>
                <a:schemeClr val="dk1"/>
              </a:buClr>
              <a:buSzPts val="1100"/>
              <a:buFont typeface="Proxima Nova"/>
              <a:buNone/>
              <a:defRPr sz="1467">
                <a:solidFill>
                  <a:schemeClr val="dk1"/>
                </a:solidFill>
                <a:latin typeface="Proxima Nova"/>
                <a:ea typeface="Proxima Nova"/>
                <a:cs typeface="Proxima Nova"/>
                <a:sym typeface="Proxima Nova"/>
              </a:defRPr>
            </a:lvl2pPr>
            <a:lvl3pPr marL="1828754" lvl="2" indent="-304792" algn="l" rtl="0">
              <a:lnSpc>
                <a:spcPct val="100000"/>
              </a:lnSpc>
              <a:spcBef>
                <a:spcPts val="533"/>
              </a:spcBef>
              <a:spcAft>
                <a:spcPts val="0"/>
              </a:spcAft>
              <a:buClr>
                <a:schemeClr val="dk1"/>
              </a:buClr>
              <a:buSzPts val="1100"/>
              <a:buFont typeface="Proxima Nova"/>
              <a:buNone/>
              <a:defRPr sz="1467">
                <a:solidFill>
                  <a:schemeClr val="dk1"/>
                </a:solidFill>
                <a:latin typeface="Proxima Nova"/>
                <a:ea typeface="Proxima Nova"/>
                <a:cs typeface="Proxima Nova"/>
                <a:sym typeface="Proxima Nova"/>
              </a:defRPr>
            </a:lvl3pPr>
            <a:lvl4pPr marL="2438339" lvl="3" indent="-304792" algn="l" rtl="0">
              <a:lnSpc>
                <a:spcPct val="100000"/>
              </a:lnSpc>
              <a:spcBef>
                <a:spcPts val="533"/>
              </a:spcBef>
              <a:spcAft>
                <a:spcPts val="0"/>
              </a:spcAft>
              <a:buClr>
                <a:schemeClr val="dk1"/>
              </a:buClr>
              <a:buSzPts val="1100"/>
              <a:buFont typeface="Proxima Nova"/>
              <a:buNone/>
              <a:defRPr sz="1467">
                <a:solidFill>
                  <a:schemeClr val="dk1"/>
                </a:solidFill>
                <a:latin typeface="Proxima Nova"/>
                <a:ea typeface="Proxima Nova"/>
                <a:cs typeface="Proxima Nova"/>
                <a:sym typeface="Proxima Nova"/>
              </a:defRPr>
            </a:lvl4pPr>
            <a:lvl5pPr marL="3047924" lvl="4" indent="-304792" algn="l" rtl="0">
              <a:lnSpc>
                <a:spcPct val="100000"/>
              </a:lnSpc>
              <a:spcBef>
                <a:spcPts val="533"/>
              </a:spcBef>
              <a:spcAft>
                <a:spcPts val="0"/>
              </a:spcAft>
              <a:buClr>
                <a:schemeClr val="dk1"/>
              </a:buClr>
              <a:buSzPts val="1100"/>
              <a:buFont typeface="Proxima Nova"/>
              <a:buNone/>
              <a:defRPr sz="1467">
                <a:solidFill>
                  <a:schemeClr val="dk1"/>
                </a:solidFill>
                <a:latin typeface="Proxima Nova"/>
                <a:ea typeface="Proxima Nova"/>
                <a:cs typeface="Proxima Nova"/>
                <a:sym typeface="Proxima Nova"/>
              </a:defRPr>
            </a:lvl5pPr>
            <a:lvl6pPr marL="3657509" lvl="5" indent="-304792" algn="l" rtl="0">
              <a:lnSpc>
                <a:spcPct val="100000"/>
              </a:lnSpc>
              <a:spcBef>
                <a:spcPts val="533"/>
              </a:spcBef>
              <a:spcAft>
                <a:spcPts val="0"/>
              </a:spcAft>
              <a:buClr>
                <a:schemeClr val="dk1"/>
              </a:buClr>
              <a:buSzPts val="1100"/>
              <a:buFont typeface="Proxima Nova"/>
              <a:buNone/>
              <a:defRPr sz="1467">
                <a:solidFill>
                  <a:schemeClr val="dk1"/>
                </a:solidFill>
                <a:latin typeface="Proxima Nova"/>
                <a:ea typeface="Proxima Nova"/>
                <a:cs typeface="Proxima Nova"/>
                <a:sym typeface="Proxima Nova"/>
              </a:defRPr>
            </a:lvl6pPr>
            <a:lvl7pPr marL="4267093" lvl="6" indent="-304792" algn="l" rtl="0">
              <a:lnSpc>
                <a:spcPct val="100000"/>
              </a:lnSpc>
              <a:spcBef>
                <a:spcPts val="533"/>
              </a:spcBef>
              <a:spcAft>
                <a:spcPts val="0"/>
              </a:spcAft>
              <a:buClr>
                <a:schemeClr val="dk1"/>
              </a:buClr>
              <a:buSzPts val="1100"/>
              <a:buFont typeface="Proxima Nova"/>
              <a:buNone/>
              <a:defRPr sz="1467">
                <a:solidFill>
                  <a:schemeClr val="dk1"/>
                </a:solidFill>
                <a:latin typeface="Proxima Nova"/>
                <a:ea typeface="Proxima Nova"/>
                <a:cs typeface="Proxima Nova"/>
                <a:sym typeface="Proxima Nova"/>
              </a:defRPr>
            </a:lvl7pPr>
            <a:lvl8pPr marL="4876678" lvl="7" indent="-304792" algn="l" rtl="0">
              <a:lnSpc>
                <a:spcPct val="100000"/>
              </a:lnSpc>
              <a:spcBef>
                <a:spcPts val="533"/>
              </a:spcBef>
              <a:spcAft>
                <a:spcPts val="0"/>
              </a:spcAft>
              <a:buClr>
                <a:schemeClr val="dk1"/>
              </a:buClr>
              <a:buSzPts val="1100"/>
              <a:buFont typeface="Proxima Nova"/>
              <a:buNone/>
              <a:defRPr sz="1467">
                <a:solidFill>
                  <a:schemeClr val="dk1"/>
                </a:solidFill>
                <a:latin typeface="Proxima Nova"/>
                <a:ea typeface="Proxima Nova"/>
                <a:cs typeface="Proxima Nova"/>
                <a:sym typeface="Proxima Nova"/>
              </a:defRPr>
            </a:lvl8pPr>
            <a:lvl9pPr marL="5486263" lvl="8" indent="-304792" algn="l" rtl="0">
              <a:lnSpc>
                <a:spcPct val="100000"/>
              </a:lnSpc>
              <a:spcBef>
                <a:spcPts val="533"/>
              </a:spcBef>
              <a:spcAft>
                <a:spcPts val="0"/>
              </a:spcAft>
              <a:buClr>
                <a:schemeClr val="dk1"/>
              </a:buClr>
              <a:buSzPts val="1100"/>
              <a:buFont typeface="Proxima Nova"/>
              <a:buNone/>
              <a:defRPr sz="1467">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525523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ver 1 - light layout">
  <p:cSld name="Cover 1 - light layout">
    <p:spTree>
      <p:nvGrpSpPr>
        <p:cNvPr id="1" name="Shape 35"/>
        <p:cNvGrpSpPr/>
        <p:nvPr/>
      </p:nvGrpSpPr>
      <p:grpSpPr>
        <a:xfrm>
          <a:off x="0" y="0"/>
          <a:ext cx="0" cy="0"/>
          <a:chOff x="0" y="0"/>
          <a:chExt cx="0" cy="0"/>
        </a:xfrm>
      </p:grpSpPr>
      <p:pic>
        <p:nvPicPr>
          <p:cNvPr id="36" name="Google Shape;36;p5"/>
          <p:cNvPicPr preferRelativeResize="0"/>
          <p:nvPr/>
        </p:nvPicPr>
        <p:blipFill rotWithShape="1">
          <a:blip r:embed="rId2">
            <a:alphaModFix/>
          </a:blip>
          <a:srcRect l="402" t="430" r="804" b="461"/>
          <a:stretch/>
        </p:blipFill>
        <p:spPr>
          <a:xfrm>
            <a:off x="49619" y="0"/>
            <a:ext cx="12153017" cy="6857999"/>
          </a:xfrm>
          <a:prstGeom prst="rect">
            <a:avLst/>
          </a:prstGeom>
          <a:noFill/>
          <a:ln>
            <a:noFill/>
          </a:ln>
        </p:spPr>
      </p:pic>
      <p:sp>
        <p:nvSpPr>
          <p:cNvPr id="37" name="Google Shape;37;p5"/>
          <p:cNvSpPr txBox="1">
            <a:spLocks noGrp="1"/>
          </p:cNvSpPr>
          <p:nvPr>
            <p:ph type="ftr" idx="11"/>
          </p:nvPr>
        </p:nvSpPr>
        <p:spPr>
          <a:xfrm>
            <a:off x="1042416" y="6325193"/>
            <a:ext cx="1198200" cy="3036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ctrTitle"/>
          </p:nvPr>
        </p:nvSpPr>
        <p:spPr>
          <a:xfrm>
            <a:off x="1042416" y="2105094"/>
            <a:ext cx="4013100" cy="18285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3600"/>
              <a:buFont typeface="Arial"/>
              <a:buNone/>
              <a:defRPr sz="3600" b="1">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5"/>
          <p:cNvSpPr txBox="1">
            <a:spLocks noGrp="1"/>
          </p:cNvSpPr>
          <p:nvPr>
            <p:ph type="subTitle" idx="1"/>
          </p:nvPr>
        </p:nvSpPr>
        <p:spPr>
          <a:xfrm>
            <a:off x="1042989" y="4187952"/>
            <a:ext cx="4014300" cy="457200"/>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Clr>
                <a:schemeClr val="dk2"/>
              </a:buClr>
              <a:buSzPts val="2000"/>
              <a:buNone/>
              <a:defRPr sz="2000">
                <a:solidFill>
                  <a:schemeClr val="dk2"/>
                </a:solidFill>
              </a:defRPr>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0" name="Google Shape;40;p5"/>
          <p:cNvSpPr txBox="1">
            <a:spLocks noGrp="1"/>
          </p:cNvSpPr>
          <p:nvPr>
            <p:ph type="body" idx="2"/>
          </p:nvPr>
        </p:nvSpPr>
        <p:spPr>
          <a:xfrm>
            <a:off x="1042416" y="5289745"/>
            <a:ext cx="4013100" cy="3651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200"/>
              <a:buNone/>
              <a:defRPr sz="1200"/>
            </a:lvl1pPr>
            <a:lvl2pPr marL="914400" lvl="1" indent="-228600" algn="l">
              <a:lnSpc>
                <a:spcPct val="100000"/>
              </a:lnSpc>
              <a:spcBef>
                <a:spcPts val="500"/>
              </a:spcBef>
              <a:spcAft>
                <a:spcPts val="0"/>
              </a:spcAft>
              <a:buSzPts val="1600"/>
              <a:buNone/>
              <a:defRPr/>
            </a:lvl2pPr>
            <a:lvl3pPr marL="1371600" lvl="2" indent="-228600" algn="l">
              <a:lnSpc>
                <a:spcPct val="100000"/>
              </a:lnSpc>
              <a:spcBef>
                <a:spcPts val="500"/>
              </a:spcBef>
              <a:spcAft>
                <a:spcPts val="0"/>
              </a:spcAft>
              <a:buSzPts val="1600"/>
              <a:buNone/>
              <a:defRPr/>
            </a:lvl3pPr>
            <a:lvl4pPr marL="1828800" lvl="3" indent="-228600" algn="l">
              <a:lnSpc>
                <a:spcPct val="100000"/>
              </a:lnSpc>
              <a:spcBef>
                <a:spcPts val="500"/>
              </a:spcBef>
              <a:spcAft>
                <a:spcPts val="0"/>
              </a:spcAft>
              <a:buSzPts val="1600"/>
              <a:buNone/>
              <a:defRPr/>
            </a:lvl4pPr>
            <a:lvl5pPr marL="2286000" lvl="4" indent="-228600" algn="l">
              <a:lnSpc>
                <a:spcPct val="100000"/>
              </a:lnSpc>
              <a:spcBef>
                <a:spcPts val="500"/>
              </a:spcBef>
              <a:spcAft>
                <a:spcPts val="0"/>
              </a:spcAft>
              <a:buSzPts val="1600"/>
              <a:buNone/>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41" name="Google Shape;41;p5"/>
          <p:cNvPicPr preferRelativeResize="0"/>
          <p:nvPr/>
        </p:nvPicPr>
        <p:blipFill rotWithShape="1">
          <a:blip r:embed="rId3">
            <a:alphaModFix/>
          </a:blip>
          <a:srcRect/>
          <a:stretch/>
        </p:blipFill>
        <p:spPr>
          <a:xfrm>
            <a:off x="469786" y="383850"/>
            <a:ext cx="2068070" cy="759675"/>
          </a:xfrm>
          <a:prstGeom prst="rect">
            <a:avLst/>
          </a:prstGeom>
          <a:noFill/>
          <a:ln>
            <a:noFill/>
          </a:ln>
        </p:spPr>
      </p:pic>
    </p:spTree>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ver 2 - light layout">
  <p:cSld name="Cover 2 - light layout">
    <p:bg>
      <p:bgPr>
        <a:solidFill>
          <a:schemeClr val="lt2"/>
        </a:solidFill>
        <a:effectLst/>
      </p:bgPr>
    </p:bg>
    <p:spTree>
      <p:nvGrpSpPr>
        <p:cNvPr id="1" name="Shape 42"/>
        <p:cNvGrpSpPr/>
        <p:nvPr/>
      </p:nvGrpSpPr>
      <p:grpSpPr>
        <a:xfrm>
          <a:off x="0" y="0"/>
          <a:ext cx="0" cy="0"/>
          <a:chOff x="0" y="0"/>
          <a:chExt cx="0" cy="0"/>
        </a:xfrm>
      </p:grpSpPr>
      <p:sp>
        <p:nvSpPr>
          <p:cNvPr id="43" name="Google Shape;43;p6"/>
          <p:cNvSpPr txBox="1">
            <a:spLocks noGrp="1"/>
          </p:cNvSpPr>
          <p:nvPr>
            <p:ph type="ftr" idx="11"/>
          </p:nvPr>
        </p:nvSpPr>
        <p:spPr>
          <a:xfrm>
            <a:off x="1499617" y="6325193"/>
            <a:ext cx="1198200" cy="3036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ctrTitle"/>
          </p:nvPr>
        </p:nvSpPr>
        <p:spPr>
          <a:xfrm>
            <a:off x="1499616" y="2052083"/>
            <a:ext cx="8169300" cy="15792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accent3"/>
              </a:buClr>
              <a:buSzPts val="3600"/>
              <a:buFont typeface="Arial"/>
              <a:buNone/>
              <a:defRPr sz="3600" b="1">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6"/>
          <p:cNvSpPr txBox="1">
            <a:spLocks noGrp="1"/>
          </p:cNvSpPr>
          <p:nvPr>
            <p:ph type="subTitle" idx="1"/>
          </p:nvPr>
        </p:nvSpPr>
        <p:spPr>
          <a:xfrm>
            <a:off x="1500190" y="3885739"/>
            <a:ext cx="8171400" cy="457200"/>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Clr>
                <a:schemeClr val="dk2"/>
              </a:buClr>
              <a:buSzPts val="2000"/>
              <a:buNone/>
              <a:defRPr sz="2000">
                <a:solidFill>
                  <a:schemeClr val="dk2"/>
                </a:solidFill>
              </a:defRPr>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6" name="Google Shape;46;p6"/>
          <p:cNvSpPr txBox="1">
            <a:spLocks noGrp="1"/>
          </p:cNvSpPr>
          <p:nvPr>
            <p:ph type="body" idx="2"/>
          </p:nvPr>
        </p:nvSpPr>
        <p:spPr>
          <a:xfrm>
            <a:off x="1499617" y="4987532"/>
            <a:ext cx="4013100" cy="3651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200"/>
              <a:buNone/>
              <a:defRPr sz="1200">
                <a:solidFill>
                  <a:schemeClr val="dk1"/>
                </a:solidFill>
              </a:defRPr>
            </a:lvl1pPr>
            <a:lvl2pPr marL="914400" lvl="1" indent="-228600" algn="l">
              <a:lnSpc>
                <a:spcPct val="100000"/>
              </a:lnSpc>
              <a:spcBef>
                <a:spcPts val="500"/>
              </a:spcBef>
              <a:spcAft>
                <a:spcPts val="0"/>
              </a:spcAft>
              <a:buClr>
                <a:schemeClr val="lt2"/>
              </a:buClr>
              <a:buSzPts val="1600"/>
              <a:buNone/>
              <a:defRPr>
                <a:solidFill>
                  <a:schemeClr val="lt2"/>
                </a:solidFill>
              </a:defRPr>
            </a:lvl2pPr>
            <a:lvl3pPr marL="1371600" lvl="2" indent="-228600" algn="l">
              <a:lnSpc>
                <a:spcPct val="100000"/>
              </a:lnSpc>
              <a:spcBef>
                <a:spcPts val="500"/>
              </a:spcBef>
              <a:spcAft>
                <a:spcPts val="0"/>
              </a:spcAft>
              <a:buClr>
                <a:schemeClr val="lt2"/>
              </a:buClr>
              <a:buSzPts val="1600"/>
              <a:buNone/>
              <a:defRPr>
                <a:solidFill>
                  <a:schemeClr val="lt2"/>
                </a:solidFill>
              </a:defRPr>
            </a:lvl3pPr>
            <a:lvl4pPr marL="1828800" lvl="3" indent="-228600" algn="l">
              <a:lnSpc>
                <a:spcPct val="100000"/>
              </a:lnSpc>
              <a:spcBef>
                <a:spcPts val="500"/>
              </a:spcBef>
              <a:spcAft>
                <a:spcPts val="0"/>
              </a:spcAft>
              <a:buClr>
                <a:schemeClr val="lt2"/>
              </a:buClr>
              <a:buSzPts val="1600"/>
              <a:buNone/>
              <a:defRPr>
                <a:solidFill>
                  <a:schemeClr val="lt2"/>
                </a:solidFill>
              </a:defRPr>
            </a:lvl4pPr>
            <a:lvl5pPr marL="2286000" lvl="4" indent="-228600" algn="l">
              <a:lnSpc>
                <a:spcPct val="100000"/>
              </a:lnSpc>
              <a:spcBef>
                <a:spcPts val="500"/>
              </a:spcBef>
              <a:spcAft>
                <a:spcPts val="0"/>
              </a:spcAft>
              <a:buClr>
                <a:schemeClr val="lt2"/>
              </a:buClr>
              <a:buSzPts val="1600"/>
              <a:buNone/>
              <a:defRPr>
                <a:solidFill>
                  <a:schemeClr val="lt2"/>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7" name="Google Shape;47;p6"/>
          <p:cNvPicPr preferRelativeResize="0"/>
          <p:nvPr/>
        </p:nvPicPr>
        <p:blipFill rotWithShape="1">
          <a:blip r:embed="rId2">
            <a:alphaModFix/>
          </a:blip>
          <a:srcRect/>
          <a:stretch/>
        </p:blipFill>
        <p:spPr>
          <a:xfrm>
            <a:off x="452450" y="705175"/>
            <a:ext cx="3719850" cy="136643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vider 1 - gradient 2">
  <p:cSld name="Divider 1 - gradient 2">
    <p:spTree>
      <p:nvGrpSpPr>
        <p:cNvPr id="1" name="Shape 48"/>
        <p:cNvGrpSpPr/>
        <p:nvPr/>
      </p:nvGrpSpPr>
      <p:grpSpPr>
        <a:xfrm>
          <a:off x="0" y="0"/>
          <a:ext cx="0" cy="0"/>
          <a:chOff x="0" y="0"/>
          <a:chExt cx="0" cy="0"/>
        </a:xfrm>
      </p:grpSpPr>
      <p:pic>
        <p:nvPicPr>
          <p:cNvPr id="49" name="Google Shape;49;p7"/>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50" name="Google Shape;50;p7"/>
          <p:cNvPicPr preferRelativeResize="0"/>
          <p:nvPr/>
        </p:nvPicPr>
        <p:blipFill rotWithShape="1">
          <a:blip r:embed="rId3">
            <a:alphaModFix/>
          </a:blip>
          <a:srcRect t="800" b="799"/>
          <a:stretch/>
        </p:blipFill>
        <p:spPr>
          <a:xfrm>
            <a:off x="0" y="0"/>
            <a:ext cx="0" cy="6858001"/>
          </a:xfrm>
          <a:prstGeom prst="rect">
            <a:avLst/>
          </a:prstGeom>
          <a:noFill/>
          <a:ln>
            <a:noFill/>
          </a:ln>
        </p:spPr>
      </p:pic>
      <p:sp>
        <p:nvSpPr>
          <p:cNvPr id="51" name="Google Shape;51;p7"/>
          <p:cNvSpPr txBox="1">
            <a:spLocks noGrp="1"/>
          </p:cNvSpPr>
          <p:nvPr>
            <p:ph type="ftr" idx="11"/>
          </p:nvPr>
        </p:nvSpPr>
        <p:spPr>
          <a:xfrm>
            <a:off x="1042416" y="6325193"/>
            <a:ext cx="1198200" cy="3036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457199" y="6325299"/>
            <a:ext cx="352200" cy="304200"/>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lt1"/>
                </a:solidFill>
                <a:latin typeface="Arial"/>
                <a:ea typeface="Arial"/>
                <a:cs typeface="Arial"/>
                <a:sym typeface="Arial"/>
              </a:defRPr>
            </a:lvl1pPr>
            <a:lvl2pPr marL="0" lvl="1" indent="0" algn="l">
              <a:spcBef>
                <a:spcPts val="0"/>
              </a:spcBef>
              <a:buNone/>
              <a:defRPr sz="700" b="0" i="0" u="none" strike="noStrike" cap="none">
                <a:solidFill>
                  <a:schemeClr val="lt1"/>
                </a:solidFill>
                <a:latin typeface="Arial"/>
                <a:ea typeface="Arial"/>
                <a:cs typeface="Arial"/>
                <a:sym typeface="Arial"/>
              </a:defRPr>
            </a:lvl2pPr>
            <a:lvl3pPr marL="0" lvl="2" indent="0" algn="l">
              <a:spcBef>
                <a:spcPts val="0"/>
              </a:spcBef>
              <a:buNone/>
              <a:defRPr sz="700" b="0" i="0" u="none" strike="noStrike" cap="none">
                <a:solidFill>
                  <a:schemeClr val="lt1"/>
                </a:solidFill>
                <a:latin typeface="Arial"/>
                <a:ea typeface="Arial"/>
                <a:cs typeface="Arial"/>
                <a:sym typeface="Arial"/>
              </a:defRPr>
            </a:lvl3pPr>
            <a:lvl4pPr marL="0" lvl="3" indent="0" algn="l">
              <a:spcBef>
                <a:spcPts val="0"/>
              </a:spcBef>
              <a:buNone/>
              <a:defRPr sz="700" b="0" i="0" u="none" strike="noStrike" cap="none">
                <a:solidFill>
                  <a:schemeClr val="lt1"/>
                </a:solidFill>
                <a:latin typeface="Arial"/>
                <a:ea typeface="Arial"/>
                <a:cs typeface="Arial"/>
                <a:sym typeface="Arial"/>
              </a:defRPr>
            </a:lvl4pPr>
            <a:lvl5pPr marL="0" lvl="4" indent="0" algn="l">
              <a:spcBef>
                <a:spcPts val="0"/>
              </a:spcBef>
              <a:buNone/>
              <a:defRPr sz="700" b="0" i="0" u="none" strike="noStrike" cap="none">
                <a:solidFill>
                  <a:schemeClr val="lt1"/>
                </a:solidFill>
                <a:latin typeface="Arial"/>
                <a:ea typeface="Arial"/>
                <a:cs typeface="Arial"/>
                <a:sym typeface="Arial"/>
              </a:defRPr>
            </a:lvl5pPr>
            <a:lvl6pPr marL="0" lvl="5" indent="0" algn="l">
              <a:spcBef>
                <a:spcPts val="0"/>
              </a:spcBef>
              <a:buNone/>
              <a:defRPr sz="700" b="0" i="0" u="none" strike="noStrike" cap="none">
                <a:solidFill>
                  <a:schemeClr val="lt1"/>
                </a:solidFill>
                <a:latin typeface="Arial"/>
                <a:ea typeface="Arial"/>
                <a:cs typeface="Arial"/>
                <a:sym typeface="Arial"/>
              </a:defRPr>
            </a:lvl6pPr>
            <a:lvl7pPr marL="0" lvl="6" indent="0" algn="l">
              <a:spcBef>
                <a:spcPts val="0"/>
              </a:spcBef>
              <a:buNone/>
              <a:defRPr sz="700" b="0" i="0" u="none" strike="noStrike" cap="none">
                <a:solidFill>
                  <a:schemeClr val="lt1"/>
                </a:solidFill>
                <a:latin typeface="Arial"/>
                <a:ea typeface="Arial"/>
                <a:cs typeface="Arial"/>
                <a:sym typeface="Arial"/>
              </a:defRPr>
            </a:lvl7pPr>
            <a:lvl8pPr marL="0" lvl="7" indent="0" algn="l">
              <a:spcBef>
                <a:spcPts val="0"/>
              </a:spcBef>
              <a:buNone/>
              <a:defRPr sz="700" b="0" i="0" u="none" strike="noStrike" cap="none">
                <a:solidFill>
                  <a:schemeClr val="lt1"/>
                </a:solidFill>
                <a:latin typeface="Arial"/>
                <a:ea typeface="Arial"/>
                <a:cs typeface="Arial"/>
                <a:sym typeface="Arial"/>
              </a:defRPr>
            </a:lvl8pPr>
            <a:lvl9pPr marL="0" lvl="8" indent="0" algn="l">
              <a:spcBef>
                <a:spcPts val="0"/>
              </a:spcBef>
              <a:buNone/>
              <a:defRPr sz="7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53" name="Google Shape;53;p7"/>
          <p:cNvSpPr txBox="1">
            <a:spLocks noGrp="1"/>
          </p:cNvSpPr>
          <p:nvPr>
            <p:ph type="ctrTitle"/>
          </p:nvPr>
        </p:nvSpPr>
        <p:spPr>
          <a:xfrm>
            <a:off x="1042416" y="2036802"/>
            <a:ext cx="9381600" cy="1107900"/>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Clr>
                <a:schemeClr val="lt1"/>
              </a:buClr>
              <a:buSzPts val="3600"/>
              <a:buFont typeface="Arial"/>
              <a:buNone/>
              <a:defRPr sz="36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54" name="Google Shape;54;p7"/>
          <p:cNvPicPr preferRelativeResize="0"/>
          <p:nvPr/>
        </p:nvPicPr>
        <p:blipFill rotWithShape="1">
          <a:blip r:embed="rId4">
            <a:alphaModFix/>
          </a:blip>
          <a:srcRect/>
          <a:stretch/>
        </p:blipFill>
        <p:spPr>
          <a:xfrm>
            <a:off x="10137908" y="6126775"/>
            <a:ext cx="1739351" cy="638925"/>
          </a:xfrm>
          <a:prstGeom prst="rect">
            <a:avLst/>
          </a:prstGeom>
          <a:noFill/>
          <a:ln>
            <a:noFill/>
          </a:ln>
        </p:spPr>
      </p:pic>
    </p:spTree>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ivider 1 - gradient 3">
  <p:cSld name="Divider 1 - gradient 3">
    <p:spTree>
      <p:nvGrpSpPr>
        <p:cNvPr id="1" name="Shape 55"/>
        <p:cNvGrpSpPr/>
        <p:nvPr/>
      </p:nvGrpSpPr>
      <p:grpSpPr>
        <a:xfrm>
          <a:off x="0" y="0"/>
          <a:ext cx="0" cy="0"/>
          <a:chOff x="0" y="0"/>
          <a:chExt cx="0" cy="0"/>
        </a:xfrm>
      </p:grpSpPr>
      <p:pic>
        <p:nvPicPr>
          <p:cNvPr id="56" name="Google Shape;56;p8"/>
          <p:cNvPicPr preferRelativeResize="0"/>
          <p:nvPr/>
        </p:nvPicPr>
        <p:blipFill rotWithShape="1">
          <a:blip r:embed="rId2">
            <a:alphaModFix/>
          </a:blip>
          <a:srcRect/>
          <a:stretch/>
        </p:blipFill>
        <p:spPr>
          <a:xfrm>
            <a:off x="-1" y="-5693"/>
            <a:ext cx="12202124" cy="6863692"/>
          </a:xfrm>
          <a:prstGeom prst="rect">
            <a:avLst/>
          </a:prstGeom>
          <a:noFill/>
          <a:ln>
            <a:noFill/>
          </a:ln>
        </p:spPr>
      </p:pic>
      <p:pic>
        <p:nvPicPr>
          <p:cNvPr id="57" name="Google Shape;57;p8"/>
          <p:cNvPicPr preferRelativeResize="0"/>
          <p:nvPr/>
        </p:nvPicPr>
        <p:blipFill rotWithShape="1">
          <a:blip r:embed="rId3">
            <a:alphaModFix/>
          </a:blip>
          <a:srcRect t="800" b="799"/>
          <a:stretch/>
        </p:blipFill>
        <p:spPr>
          <a:xfrm>
            <a:off x="0" y="0"/>
            <a:ext cx="0" cy="6858001"/>
          </a:xfrm>
          <a:prstGeom prst="rect">
            <a:avLst/>
          </a:prstGeom>
          <a:noFill/>
          <a:ln>
            <a:noFill/>
          </a:ln>
        </p:spPr>
      </p:pic>
      <p:sp>
        <p:nvSpPr>
          <p:cNvPr id="58" name="Google Shape;58;p8"/>
          <p:cNvSpPr txBox="1">
            <a:spLocks noGrp="1"/>
          </p:cNvSpPr>
          <p:nvPr>
            <p:ph type="ftr" idx="11"/>
          </p:nvPr>
        </p:nvSpPr>
        <p:spPr>
          <a:xfrm>
            <a:off x="1042416" y="6325193"/>
            <a:ext cx="1198200" cy="3036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sldNum" idx="12"/>
          </p:nvPr>
        </p:nvSpPr>
        <p:spPr>
          <a:xfrm>
            <a:off x="457199" y="6325299"/>
            <a:ext cx="352200" cy="304200"/>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lt1"/>
                </a:solidFill>
                <a:latin typeface="Arial"/>
                <a:ea typeface="Arial"/>
                <a:cs typeface="Arial"/>
                <a:sym typeface="Arial"/>
              </a:defRPr>
            </a:lvl1pPr>
            <a:lvl2pPr marL="0" lvl="1" indent="0" algn="l">
              <a:spcBef>
                <a:spcPts val="0"/>
              </a:spcBef>
              <a:buNone/>
              <a:defRPr sz="700" b="0" i="0" u="none" strike="noStrike" cap="none">
                <a:solidFill>
                  <a:schemeClr val="lt1"/>
                </a:solidFill>
                <a:latin typeface="Arial"/>
                <a:ea typeface="Arial"/>
                <a:cs typeface="Arial"/>
                <a:sym typeface="Arial"/>
              </a:defRPr>
            </a:lvl2pPr>
            <a:lvl3pPr marL="0" lvl="2" indent="0" algn="l">
              <a:spcBef>
                <a:spcPts val="0"/>
              </a:spcBef>
              <a:buNone/>
              <a:defRPr sz="700" b="0" i="0" u="none" strike="noStrike" cap="none">
                <a:solidFill>
                  <a:schemeClr val="lt1"/>
                </a:solidFill>
                <a:latin typeface="Arial"/>
                <a:ea typeface="Arial"/>
                <a:cs typeface="Arial"/>
                <a:sym typeface="Arial"/>
              </a:defRPr>
            </a:lvl3pPr>
            <a:lvl4pPr marL="0" lvl="3" indent="0" algn="l">
              <a:spcBef>
                <a:spcPts val="0"/>
              </a:spcBef>
              <a:buNone/>
              <a:defRPr sz="700" b="0" i="0" u="none" strike="noStrike" cap="none">
                <a:solidFill>
                  <a:schemeClr val="lt1"/>
                </a:solidFill>
                <a:latin typeface="Arial"/>
                <a:ea typeface="Arial"/>
                <a:cs typeface="Arial"/>
                <a:sym typeface="Arial"/>
              </a:defRPr>
            </a:lvl4pPr>
            <a:lvl5pPr marL="0" lvl="4" indent="0" algn="l">
              <a:spcBef>
                <a:spcPts val="0"/>
              </a:spcBef>
              <a:buNone/>
              <a:defRPr sz="700" b="0" i="0" u="none" strike="noStrike" cap="none">
                <a:solidFill>
                  <a:schemeClr val="lt1"/>
                </a:solidFill>
                <a:latin typeface="Arial"/>
                <a:ea typeface="Arial"/>
                <a:cs typeface="Arial"/>
                <a:sym typeface="Arial"/>
              </a:defRPr>
            </a:lvl5pPr>
            <a:lvl6pPr marL="0" lvl="5" indent="0" algn="l">
              <a:spcBef>
                <a:spcPts val="0"/>
              </a:spcBef>
              <a:buNone/>
              <a:defRPr sz="700" b="0" i="0" u="none" strike="noStrike" cap="none">
                <a:solidFill>
                  <a:schemeClr val="lt1"/>
                </a:solidFill>
                <a:latin typeface="Arial"/>
                <a:ea typeface="Arial"/>
                <a:cs typeface="Arial"/>
                <a:sym typeface="Arial"/>
              </a:defRPr>
            </a:lvl6pPr>
            <a:lvl7pPr marL="0" lvl="6" indent="0" algn="l">
              <a:spcBef>
                <a:spcPts val="0"/>
              </a:spcBef>
              <a:buNone/>
              <a:defRPr sz="700" b="0" i="0" u="none" strike="noStrike" cap="none">
                <a:solidFill>
                  <a:schemeClr val="lt1"/>
                </a:solidFill>
                <a:latin typeface="Arial"/>
                <a:ea typeface="Arial"/>
                <a:cs typeface="Arial"/>
                <a:sym typeface="Arial"/>
              </a:defRPr>
            </a:lvl7pPr>
            <a:lvl8pPr marL="0" lvl="7" indent="0" algn="l">
              <a:spcBef>
                <a:spcPts val="0"/>
              </a:spcBef>
              <a:buNone/>
              <a:defRPr sz="700" b="0" i="0" u="none" strike="noStrike" cap="none">
                <a:solidFill>
                  <a:schemeClr val="lt1"/>
                </a:solidFill>
                <a:latin typeface="Arial"/>
                <a:ea typeface="Arial"/>
                <a:cs typeface="Arial"/>
                <a:sym typeface="Arial"/>
              </a:defRPr>
            </a:lvl8pPr>
            <a:lvl9pPr marL="0" lvl="8" indent="0" algn="l">
              <a:spcBef>
                <a:spcPts val="0"/>
              </a:spcBef>
              <a:buNone/>
              <a:defRPr sz="7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60" name="Google Shape;60;p8"/>
          <p:cNvSpPr txBox="1">
            <a:spLocks noGrp="1"/>
          </p:cNvSpPr>
          <p:nvPr>
            <p:ph type="ctrTitle"/>
          </p:nvPr>
        </p:nvSpPr>
        <p:spPr>
          <a:xfrm>
            <a:off x="1042416" y="2036802"/>
            <a:ext cx="9381600" cy="1107900"/>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Clr>
                <a:schemeClr val="lt1"/>
              </a:buClr>
              <a:buSzPts val="3600"/>
              <a:buFont typeface="Arial"/>
              <a:buNone/>
              <a:defRPr sz="36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61" name="Google Shape;61;p8"/>
          <p:cNvPicPr preferRelativeResize="0"/>
          <p:nvPr/>
        </p:nvPicPr>
        <p:blipFill rotWithShape="1">
          <a:blip r:embed="rId4">
            <a:alphaModFix/>
          </a:blip>
          <a:srcRect/>
          <a:stretch/>
        </p:blipFill>
        <p:spPr>
          <a:xfrm>
            <a:off x="10137908" y="6126775"/>
            <a:ext cx="1739351" cy="638925"/>
          </a:xfrm>
          <a:prstGeom prst="rect">
            <a:avLst/>
          </a:prstGeom>
          <a:noFill/>
          <a:ln>
            <a:noFill/>
          </a:ln>
        </p:spPr>
      </p:pic>
    </p:spTree>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ivider 2 - gradient 1">
  <p:cSld name="Divider 2 - gradient 1">
    <p:spTree>
      <p:nvGrpSpPr>
        <p:cNvPr id="1" name="Shape 62"/>
        <p:cNvGrpSpPr/>
        <p:nvPr/>
      </p:nvGrpSpPr>
      <p:grpSpPr>
        <a:xfrm>
          <a:off x="0" y="0"/>
          <a:ext cx="0" cy="0"/>
          <a:chOff x="0" y="0"/>
          <a:chExt cx="0" cy="0"/>
        </a:xfrm>
      </p:grpSpPr>
      <p:pic>
        <p:nvPicPr>
          <p:cNvPr id="63" name="Google Shape;63;p9"/>
          <p:cNvPicPr preferRelativeResize="0"/>
          <p:nvPr/>
        </p:nvPicPr>
        <p:blipFill rotWithShape="1">
          <a:blip r:embed="rId2">
            <a:alphaModFix/>
          </a:blip>
          <a:srcRect l="5010" t="10638" r="15648"/>
          <a:stretch/>
        </p:blipFill>
        <p:spPr>
          <a:xfrm>
            <a:off x="0" y="-1"/>
            <a:ext cx="12192000" cy="6866022"/>
          </a:xfrm>
          <a:prstGeom prst="rect">
            <a:avLst/>
          </a:prstGeom>
          <a:noFill/>
          <a:ln>
            <a:noFill/>
          </a:ln>
        </p:spPr>
      </p:pic>
      <p:pic>
        <p:nvPicPr>
          <p:cNvPr id="64" name="Google Shape;64;p9"/>
          <p:cNvPicPr preferRelativeResize="0"/>
          <p:nvPr/>
        </p:nvPicPr>
        <p:blipFill rotWithShape="1">
          <a:blip r:embed="rId3">
            <a:alphaModFix/>
          </a:blip>
          <a:srcRect t="800" b="799"/>
          <a:stretch/>
        </p:blipFill>
        <p:spPr>
          <a:xfrm>
            <a:off x="0" y="0"/>
            <a:ext cx="0" cy="6858001"/>
          </a:xfrm>
          <a:prstGeom prst="rect">
            <a:avLst/>
          </a:prstGeom>
          <a:noFill/>
          <a:ln>
            <a:noFill/>
          </a:ln>
        </p:spPr>
      </p:pic>
      <p:sp>
        <p:nvSpPr>
          <p:cNvPr id="65" name="Google Shape;65;p9"/>
          <p:cNvSpPr txBox="1">
            <a:spLocks noGrp="1"/>
          </p:cNvSpPr>
          <p:nvPr>
            <p:ph type="ftr" idx="11"/>
          </p:nvPr>
        </p:nvSpPr>
        <p:spPr>
          <a:xfrm>
            <a:off x="1042416" y="6325193"/>
            <a:ext cx="1198200" cy="3036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sldNum" idx="12"/>
          </p:nvPr>
        </p:nvSpPr>
        <p:spPr>
          <a:xfrm>
            <a:off x="457199" y="6325299"/>
            <a:ext cx="352200" cy="304200"/>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lt1"/>
                </a:solidFill>
                <a:latin typeface="Arial"/>
                <a:ea typeface="Arial"/>
                <a:cs typeface="Arial"/>
                <a:sym typeface="Arial"/>
              </a:defRPr>
            </a:lvl1pPr>
            <a:lvl2pPr marL="0" lvl="1" indent="0" algn="l">
              <a:spcBef>
                <a:spcPts val="0"/>
              </a:spcBef>
              <a:buNone/>
              <a:defRPr sz="700" b="0" i="0" u="none" strike="noStrike" cap="none">
                <a:solidFill>
                  <a:schemeClr val="lt1"/>
                </a:solidFill>
                <a:latin typeface="Arial"/>
                <a:ea typeface="Arial"/>
                <a:cs typeface="Arial"/>
                <a:sym typeface="Arial"/>
              </a:defRPr>
            </a:lvl2pPr>
            <a:lvl3pPr marL="0" lvl="2" indent="0" algn="l">
              <a:spcBef>
                <a:spcPts val="0"/>
              </a:spcBef>
              <a:buNone/>
              <a:defRPr sz="700" b="0" i="0" u="none" strike="noStrike" cap="none">
                <a:solidFill>
                  <a:schemeClr val="lt1"/>
                </a:solidFill>
                <a:latin typeface="Arial"/>
                <a:ea typeface="Arial"/>
                <a:cs typeface="Arial"/>
                <a:sym typeface="Arial"/>
              </a:defRPr>
            </a:lvl3pPr>
            <a:lvl4pPr marL="0" lvl="3" indent="0" algn="l">
              <a:spcBef>
                <a:spcPts val="0"/>
              </a:spcBef>
              <a:buNone/>
              <a:defRPr sz="700" b="0" i="0" u="none" strike="noStrike" cap="none">
                <a:solidFill>
                  <a:schemeClr val="lt1"/>
                </a:solidFill>
                <a:latin typeface="Arial"/>
                <a:ea typeface="Arial"/>
                <a:cs typeface="Arial"/>
                <a:sym typeface="Arial"/>
              </a:defRPr>
            </a:lvl4pPr>
            <a:lvl5pPr marL="0" lvl="4" indent="0" algn="l">
              <a:spcBef>
                <a:spcPts val="0"/>
              </a:spcBef>
              <a:buNone/>
              <a:defRPr sz="700" b="0" i="0" u="none" strike="noStrike" cap="none">
                <a:solidFill>
                  <a:schemeClr val="lt1"/>
                </a:solidFill>
                <a:latin typeface="Arial"/>
                <a:ea typeface="Arial"/>
                <a:cs typeface="Arial"/>
                <a:sym typeface="Arial"/>
              </a:defRPr>
            </a:lvl5pPr>
            <a:lvl6pPr marL="0" lvl="5" indent="0" algn="l">
              <a:spcBef>
                <a:spcPts val="0"/>
              </a:spcBef>
              <a:buNone/>
              <a:defRPr sz="700" b="0" i="0" u="none" strike="noStrike" cap="none">
                <a:solidFill>
                  <a:schemeClr val="lt1"/>
                </a:solidFill>
                <a:latin typeface="Arial"/>
                <a:ea typeface="Arial"/>
                <a:cs typeface="Arial"/>
                <a:sym typeface="Arial"/>
              </a:defRPr>
            </a:lvl6pPr>
            <a:lvl7pPr marL="0" lvl="6" indent="0" algn="l">
              <a:spcBef>
                <a:spcPts val="0"/>
              </a:spcBef>
              <a:buNone/>
              <a:defRPr sz="700" b="0" i="0" u="none" strike="noStrike" cap="none">
                <a:solidFill>
                  <a:schemeClr val="lt1"/>
                </a:solidFill>
                <a:latin typeface="Arial"/>
                <a:ea typeface="Arial"/>
                <a:cs typeface="Arial"/>
                <a:sym typeface="Arial"/>
              </a:defRPr>
            </a:lvl7pPr>
            <a:lvl8pPr marL="0" lvl="7" indent="0" algn="l">
              <a:spcBef>
                <a:spcPts val="0"/>
              </a:spcBef>
              <a:buNone/>
              <a:defRPr sz="700" b="0" i="0" u="none" strike="noStrike" cap="none">
                <a:solidFill>
                  <a:schemeClr val="lt1"/>
                </a:solidFill>
                <a:latin typeface="Arial"/>
                <a:ea typeface="Arial"/>
                <a:cs typeface="Arial"/>
                <a:sym typeface="Arial"/>
              </a:defRPr>
            </a:lvl8pPr>
            <a:lvl9pPr marL="0" lvl="8" indent="0" algn="l">
              <a:spcBef>
                <a:spcPts val="0"/>
              </a:spcBef>
              <a:buNone/>
              <a:defRPr sz="7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67" name="Google Shape;67;p9"/>
          <p:cNvSpPr txBox="1">
            <a:spLocks noGrp="1"/>
          </p:cNvSpPr>
          <p:nvPr>
            <p:ph type="ctrTitle"/>
          </p:nvPr>
        </p:nvSpPr>
        <p:spPr>
          <a:xfrm>
            <a:off x="1042416" y="1812207"/>
            <a:ext cx="5172000" cy="2031300"/>
          </a:xfrm>
          <a:prstGeom prst="rect">
            <a:avLst/>
          </a:prstGeom>
          <a:noFill/>
          <a:ln>
            <a:noFill/>
          </a:ln>
        </p:spPr>
        <p:txBody>
          <a:bodyPr spcFirstLastPara="1" wrap="square" lIns="182875" tIns="182875" rIns="182875" bIns="182875" anchor="ctr" anchorCtr="0">
            <a:spAutoFit/>
          </a:bodyPr>
          <a:lstStyle>
            <a:lvl1pPr lvl="0" algn="l">
              <a:lnSpc>
                <a:spcPct val="100000"/>
              </a:lnSpc>
              <a:spcBef>
                <a:spcPts val="0"/>
              </a:spcBef>
              <a:spcAft>
                <a:spcPts val="0"/>
              </a:spcAft>
              <a:buClr>
                <a:schemeClr val="lt2"/>
              </a:buClr>
              <a:buSzPts val="3600"/>
              <a:buFont typeface="Arial"/>
              <a:buNone/>
              <a:defRPr sz="3600" b="1">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68" name="Google Shape;68;p9"/>
          <p:cNvPicPr preferRelativeResize="0"/>
          <p:nvPr/>
        </p:nvPicPr>
        <p:blipFill rotWithShape="1">
          <a:blip r:embed="rId4">
            <a:alphaModFix/>
          </a:blip>
          <a:srcRect/>
          <a:stretch/>
        </p:blipFill>
        <p:spPr>
          <a:xfrm>
            <a:off x="10137908" y="6126775"/>
            <a:ext cx="1739351" cy="638925"/>
          </a:xfrm>
          <a:prstGeom prst="rect">
            <a:avLst/>
          </a:prstGeom>
          <a:noFill/>
          <a:ln>
            <a:noFill/>
          </a:ln>
        </p:spPr>
      </p:pic>
    </p:spTree>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ivider 2 - gradient 2">
  <p:cSld name="Divider 2 - gradient 2">
    <p:spTree>
      <p:nvGrpSpPr>
        <p:cNvPr id="1" name="Shape 69"/>
        <p:cNvGrpSpPr/>
        <p:nvPr/>
      </p:nvGrpSpPr>
      <p:grpSpPr>
        <a:xfrm>
          <a:off x="0" y="0"/>
          <a:ext cx="0" cy="0"/>
          <a:chOff x="0" y="0"/>
          <a:chExt cx="0" cy="0"/>
        </a:xfrm>
      </p:grpSpPr>
      <p:pic>
        <p:nvPicPr>
          <p:cNvPr id="70" name="Google Shape;70;p10"/>
          <p:cNvPicPr preferRelativeResize="0"/>
          <p:nvPr/>
        </p:nvPicPr>
        <p:blipFill rotWithShape="1">
          <a:blip r:embed="rId2">
            <a:alphaModFix/>
          </a:blip>
          <a:srcRect t="19098" r="11762" b="31268"/>
          <a:stretch/>
        </p:blipFill>
        <p:spPr>
          <a:xfrm>
            <a:off x="0" y="0"/>
            <a:ext cx="12192001" cy="6858000"/>
          </a:xfrm>
          <a:prstGeom prst="rect">
            <a:avLst/>
          </a:prstGeom>
          <a:noFill/>
          <a:ln>
            <a:noFill/>
          </a:ln>
        </p:spPr>
      </p:pic>
      <p:pic>
        <p:nvPicPr>
          <p:cNvPr id="71" name="Google Shape;71;p10"/>
          <p:cNvPicPr preferRelativeResize="0"/>
          <p:nvPr/>
        </p:nvPicPr>
        <p:blipFill rotWithShape="1">
          <a:blip r:embed="rId3">
            <a:alphaModFix/>
          </a:blip>
          <a:srcRect t="800" b="799"/>
          <a:stretch/>
        </p:blipFill>
        <p:spPr>
          <a:xfrm>
            <a:off x="0" y="0"/>
            <a:ext cx="0" cy="6858001"/>
          </a:xfrm>
          <a:prstGeom prst="rect">
            <a:avLst/>
          </a:prstGeom>
          <a:noFill/>
          <a:ln>
            <a:noFill/>
          </a:ln>
        </p:spPr>
      </p:pic>
      <p:sp>
        <p:nvSpPr>
          <p:cNvPr id="72" name="Google Shape;72;p10"/>
          <p:cNvSpPr txBox="1">
            <a:spLocks noGrp="1"/>
          </p:cNvSpPr>
          <p:nvPr>
            <p:ph type="ftr" idx="11"/>
          </p:nvPr>
        </p:nvSpPr>
        <p:spPr>
          <a:xfrm>
            <a:off x="1042416" y="6325193"/>
            <a:ext cx="1198200" cy="3036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sldNum" idx="12"/>
          </p:nvPr>
        </p:nvSpPr>
        <p:spPr>
          <a:xfrm>
            <a:off x="457199" y="6325299"/>
            <a:ext cx="352200" cy="304200"/>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lt1"/>
                </a:solidFill>
                <a:latin typeface="Arial"/>
                <a:ea typeface="Arial"/>
                <a:cs typeface="Arial"/>
                <a:sym typeface="Arial"/>
              </a:defRPr>
            </a:lvl1pPr>
            <a:lvl2pPr marL="0" lvl="1" indent="0" algn="l">
              <a:spcBef>
                <a:spcPts val="0"/>
              </a:spcBef>
              <a:buNone/>
              <a:defRPr sz="700" b="0" i="0" u="none" strike="noStrike" cap="none">
                <a:solidFill>
                  <a:schemeClr val="lt1"/>
                </a:solidFill>
                <a:latin typeface="Arial"/>
                <a:ea typeface="Arial"/>
                <a:cs typeface="Arial"/>
                <a:sym typeface="Arial"/>
              </a:defRPr>
            </a:lvl2pPr>
            <a:lvl3pPr marL="0" lvl="2" indent="0" algn="l">
              <a:spcBef>
                <a:spcPts val="0"/>
              </a:spcBef>
              <a:buNone/>
              <a:defRPr sz="700" b="0" i="0" u="none" strike="noStrike" cap="none">
                <a:solidFill>
                  <a:schemeClr val="lt1"/>
                </a:solidFill>
                <a:latin typeface="Arial"/>
                <a:ea typeface="Arial"/>
                <a:cs typeface="Arial"/>
                <a:sym typeface="Arial"/>
              </a:defRPr>
            </a:lvl3pPr>
            <a:lvl4pPr marL="0" lvl="3" indent="0" algn="l">
              <a:spcBef>
                <a:spcPts val="0"/>
              </a:spcBef>
              <a:buNone/>
              <a:defRPr sz="700" b="0" i="0" u="none" strike="noStrike" cap="none">
                <a:solidFill>
                  <a:schemeClr val="lt1"/>
                </a:solidFill>
                <a:latin typeface="Arial"/>
                <a:ea typeface="Arial"/>
                <a:cs typeface="Arial"/>
                <a:sym typeface="Arial"/>
              </a:defRPr>
            </a:lvl4pPr>
            <a:lvl5pPr marL="0" lvl="4" indent="0" algn="l">
              <a:spcBef>
                <a:spcPts val="0"/>
              </a:spcBef>
              <a:buNone/>
              <a:defRPr sz="700" b="0" i="0" u="none" strike="noStrike" cap="none">
                <a:solidFill>
                  <a:schemeClr val="lt1"/>
                </a:solidFill>
                <a:latin typeface="Arial"/>
                <a:ea typeface="Arial"/>
                <a:cs typeface="Arial"/>
                <a:sym typeface="Arial"/>
              </a:defRPr>
            </a:lvl5pPr>
            <a:lvl6pPr marL="0" lvl="5" indent="0" algn="l">
              <a:spcBef>
                <a:spcPts val="0"/>
              </a:spcBef>
              <a:buNone/>
              <a:defRPr sz="700" b="0" i="0" u="none" strike="noStrike" cap="none">
                <a:solidFill>
                  <a:schemeClr val="lt1"/>
                </a:solidFill>
                <a:latin typeface="Arial"/>
                <a:ea typeface="Arial"/>
                <a:cs typeface="Arial"/>
                <a:sym typeface="Arial"/>
              </a:defRPr>
            </a:lvl6pPr>
            <a:lvl7pPr marL="0" lvl="6" indent="0" algn="l">
              <a:spcBef>
                <a:spcPts val="0"/>
              </a:spcBef>
              <a:buNone/>
              <a:defRPr sz="700" b="0" i="0" u="none" strike="noStrike" cap="none">
                <a:solidFill>
                  <a:schemeClr val="lt1"/>
                </a:solidFill>
                <a:latin typeface="Arial"/>
                <a:ea typeface="Arial"/>
                <a:cs typeface="Arial"/>
                <a:sym typeface="Arial"/>
              </a:defRPr>
            </a:lvl7pPr>
            <a:lvl8pPr marL="0" lvl="7" indent="0" algn="l">
              <a:spcBef>
                <a:spcPts val="0"/>
              </a:spcBef>
              <a:buNone/>
              <a:defRPr sz="700" b="0" i="0" u="none" strike="noStrike" cap="none">
                <a:solidFill>
                  <a:schemeClr val="lt1"/>
                </a:solidFill>
                <a:latin typeface="Arial"/>
                <a:ea typeface="Arial"/>
                <a:cs typeface="Arial"/>
                <a:sym typeface="Arial"/>
              </a:defRPr>
            </a:lvl8pPr>
            <a:lvl9pPr marL="0" lvl="8" indent="0" algn="l">
              <a:spcBef>
                <a:spcPts val="0"/>
              </a:spcBef>
              <a:buNone/>
              <a:defRPr sz="7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74" name="Google Shape;74;p10"/>
          <p:cNvSpPr txBox="1">
            <a:spLocks noGrp="1"/>
          </p:cNvSpPr>
          <p:nvPr>
            <p:ph type="ctrTitle"/>
          </p:nvPr>
        </p:nvSpPr>
        <p:spPr>
          <a:xfrm>
            <a:off x="1042416" y="1812207"/>
            <a:ext cx="5172000" cy="2031300"/>
          </a:xfrm>
          <a:prstGeom prst="rect">
            <a:avLst/>
          </a:prstGeom>
          <a:noFill/>
          <a:ln>
            <a:noFill/>
          </a:ln>
        </p:spPr>
        <p:txBody>
          <a:bodyPr spcFirstLastPara="1" wrap="square" lIns="182875" tIns="182875" rIns="182875" bIns="182875" anchor="ctr" anchorCtr="0">
            <a:spAutoFit/>
          </a:bodyPr>
          <a:lstStyle>
            <a:lvl1pPr lvl="0" algn="l">
              <a:lnSpc>
                <a:spcPct val="100000"/>
              </a:lnSpc>
              <a:spcBef>
                <a:spcPts val="0"/>
              </a:spcBef>
              <a:spcAft>
                <a:spcPts val="0"/>
              </a:spcAft>
              <a:buClr>
                <a:schemeClr val="lt2"/>
              </a:buClr>
              <a:buSzPts val="3600"/>
              <a:buFont typeface="Arial"/>
              <a:buNone/>
              <a:defRPr sz="3600" b="1">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5" name="Google Shape;75;p10"/>
          <p:cNvPicPr preferRelativeResize="0"/>
          <p:nvPr/>
        </p:nvPicPr>
        <p:blipFill rotWithShape="1">
          <a:blip r:embed="rId4">
            <a:alphaModFix/>
          </a:blip>
          <a:srcRect/>
          <a:stretch/>
        </p:blipFill>
        <p:spPr>
          <a:xfrm>
            <a:off x="10137908" y="6126775"/>
            <a:ext cx="1739351" cy="638925"/>
          </a:xfrm>
          <a:prstGeom prst="rect">
            <a:avLst/>
          </a:prstGeom>
          <a:noFill/>
          <a:ln>
            <a:noFill/>
          </a:ln>
        </p:spPr>
      </p:pic>
    </p:spTree>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199" y="557784"/>
            <a:ext cx="10808100" cy="3693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199" y="1526723"/>
            <a:ext cx="10808100" cy="41373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10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330200" algn="l" rtl="0">
              <a:lnSpc>
                <a:spcPct val="10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500"/>
              </a:spcBef>
              <a:spcAft>
                <a:spcPts val="0"/>
              </a:spcAft>
              <a:buClr>
                <a:schemeClr val="dk1"/>
              </a:buClr>
              <a:buSzPts val="1600"/>
              <a:buFont typeface="Cambria"/>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ftr" idx="11"/>
          </p:nvPr>
        </p:nvSpPr>
        <p:spPr>
          <a:xfrm>
            <a:off x="1042416" y="6325193"/>
            <a:ext cx="1198200" cy="3036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7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sldNum" idx="12"/>
          </p:nvPr>
        </p:nvSpPr>
        <p:spPr>
          <a:xfrm>
            <a:off x="457199" y="6325299"/>
            <a:ext cx="352200" cy="304200"/>
          </a:xfrm>
          <a:prstGeom prst="rect">
            <a:avLst/>
          </a:prstGeom>
          <a:noFill/>
          <a:ln>
            <a:noFill/>
          </a:ln>
        </p:spPr>
        <p:txBody>
          <a:bodyPr spcFirstLastPara="1" wrap="square" lIns="0" tIns="0" rIns="0" bIns="0" anchor="b" anchorCtr="0">
            <a:noAutofit/>
          </a:bodyPr>
          <a:lstStyle>
            <a:lvl1pPr marL="0" marR="0" lvl="0" indent="0" algn="l" rtl="0">
              <a:spcBef>
                <a:spcPts val="0"/>
              </a:spcBef>
              <a:buNone/>
              <a:defRPr sz="700" b="0" i="0" u="none" strike="noStrike" cap="none">
                <a:solidFill>
                  <a:schemeClr val="dk1"/>
                </a:solidFill>
                <a:latin typeface="Arial"/>
                <a:ea typeface="Arial"/>
                <a:cs typeface="Arial"/>
                <a:sym typeface="Arial"/>
              </a:defRPr>
            </a:lvl1pPr>
            <a:lvl2pPr marL="0" marR="0" lvl="1" indent="0" algn="l" rtl="0">
              <a:spcBef>
                <a:spcPts val="0"/>
              </a:spcBef>
              <a:buNone/>
              <a:defRPr sz="700" b="0" i="0" u="none" strike="noStrike" cap="none">
                <a:solidFill>
                  <a:schemeClr val="dk1"/>
                </a:solidFill>
                <a:latin typeface="Arial"/>
                <a:ea typeface="Arial"/>
                <a:cs typeface="Arial"/>
                <a:sym typeface="Arial"/>
              </a:defRPr>
            </a:lvl2pPr>
            <a:lvl3pPr marL="0" marR="0" lvl="2" indent="0" algn="l" rtl="0">
              <a:spcBef>
                <a:spcPts val="0"/>
              </a:spcBef>
              <a:buNone/>
              <a:defRPr sz="700" b="0" i="0" u="none" strike="noStrike" cap="none">
                <a:solidFill>
                  <a:schemeClr val="dk1"/>
                </a:solidFill>
                <a:latin typeface="Arial"/>
                <a:ea typeface="Arial"/>
                <a:cs typeface="Arial"/>
                <a:sym typeface="Arial"/>
              </a:defRPr>
            </a:lvl3pPr>
            <a:lvl4pPr marL="0" marR="0" lvl="3" indent="0" algn="l" rtl="0">
              <a:spcBef>
                <a:spcPts val="0"/>
              </a:spcBef>
              <a:buNone/>
              <a:defRPr sz="700" b="0" i="0" u="none" strike="noStrike" cap="none">
                <a:solidFill>
                  <a:schemeClr val="dk1"/>
                </a:solidFill>
                <a:latin typeface="Arial"/>
                <a:ea typeface="Arial"/>
                <a:cs typeface="Arial"/>
                <a:sym typeface="Arial"/>
              </a:defRPr>
            </a:lvl4pPr>
            <a:lvl5pPr marL="0" marR="0" lvl="4" indent="0" algn="l" rtl="0">
              <a:spcBef>
                <a:spcPts val="0"/>
              </a:spcBef>
              <a:buNone/>
              <a:defRPr sz="700" b="0" i="0" u="none" strike="noStrike" cap="none">
                <a:solidFill>
                  <a:schemeClr val="dk1"/>
                </a:solidFill>
                <a:latin typeface="Arial"/>
                <a:ea typeface="Arial"/>
                <a:cs typeface="Arial"/>
                <a:sym typeface="Arial"/>
              </a:defRPr>
            </a:lvl5pPr>
            <a:lvl6pPr marL="0" marR="0" lvl="5" indent="0" algn="l" rtl="0">
              <a:spcBef>
                <a:spcPts val="0"/>
              </a:spcBef>
              <a:buNone/>
              <a:defRPr sz="700" b="0" i="0" u="none" strike="noStrike" cap="none">
                <a:solidFill>
                  <a:schemeClr val="dk1"/>
                </a:solidFill>
                <a:latin typeface="Arial"/>
                <a:ea typeface="Arial"/>
                <a:cs typeface="Arial"/>
                <a:sym typeface="Arial"/>
              </a:defRPr>
            </a:lvl6pPr>
            <a:lvl7pPr marL="0" marR="0" lvl="6" indent="0" algn="l" rtl="0">
              <a:spcBef>
                <a:spcPts val="0"/>
              </a:spcBef>
              <a:buNone/>
              <a:defRPr sz="700" b="0" i="0" u="none" strike="noStrike" cap="none">
                <a:solidFill>
                  <a:schemeClr val="dk1"/>
                </a:solidFill>
                <a:latin typeface="Arial"/>
                <a:ea typeface="Arial"/>
                <a:cs typeface="Arial"/>
                <a:sym typeface="Arial"/>
              </a:defRPr>
            </a:lvl7pPr>
            <a:lvl8pPr marL="0" marR="0" lvl="7" indent="0" algn="l" rtl="0">
              <a:spcBef>
                <a:spcPts val="0"/>
              </a:spcBef>
              <a:buNone/>
              <a:defRPr sz="700" b="0" i="0" u="none" strike="noStrike" cap="none">
                <a:solidFill>
                  <a:schemeClr val="dk1"/>
                </a:solidFill>
                <a:latin typeface="Arial"/>
                <a:ea typeface="Arial"/>
                <a:cs typeface="Arial"/>
                <a:sym typeface="Arial"/>
              </a:defRPr>
            </a:lvl8pPr>
            <a:lvl9pPr marL="0" marR="0" lvl="8" indent="0" algn="l" rtl="0">
              <a:spcBef>
                <a:spcPts val="0"/>
              </a:spcBef>
              <a:buNone/>
              <a:defRPr sz="7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6" r:id="rId3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7392">
          <p15:clr>
            <a:srgbClr val="F26B43"/>
          </p15:clr>
        </p15:guide>
        <p15:guide id="2" pos="285">
          <p15:clr>
            <a:srgbClr val="F26B43"/>
          </p15:clr>
        </p15:guide>
        <p15:guide id="3" orient="horz" pos="3943">
          <p15:clr>
            <a:srgbClr val="F26B43"/>
          </p15:clr>
        </p15:guide>
        <p15:guide id="4" orient="horz" pos="288">
          <p15:clr>
            <a:srgbClr val="F26B43"/>
          </p15:clr>
        </p15:guide>
        <p15:guide id="5" orient="horz" pos="41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2.emf"/></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32.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33.emf"/></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34.emf"/></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5.xml"/><Relationship Id="rId5" Type="http://schemas.openxmlformats.org/officeDocument/2006/relationships/image" Target="../media/image34.emf"/><Relationship Id="rId4" Type="http://schemas.openxmlformats.org/officeDocument/2006/relationships/image" Target="../media/image35.emf"/></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34.emf"/></Relationships>
</file>

<file path=ppt/slides/_rels/slide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5.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36.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5.xml"/><Relationship Id="rId5" Type="http://schemas.openxmlformats.org/officeDocument/2006/relationships/image" Target="../media/image39.png"/><Relationship Id="rId4" Type="http://schemas.openxmlformats.org/officeDocument/2006/relationships/image" Target="../media/image38.emf"/></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17" Type="http://schemas.openxmlformats.org/officeDocument/2006/relationships/image" Target="../media/image27.png"/><Relationship Id="rId2" Type="http://schemas.openxmlformats.org/officeDocument/2006/relationships/notesSlide" Target="../notesSlides/notesSlide27.xml"/><Relationship Id="rId16" Type="http://schemas.openxmlformats.org/officeDocument/2006/relationships/image" Target="../media/image55.png"/><Relationship Id="rId1" Type="http://schemas.openxmlformats.org/officeDocument/2006/relationships/slideLayout" Target="../slideLayouts/slideLayout3.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slides/_rels/slide34.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17" Type="http://schemas.openxmlformats.org/officeDocument/2006/relationships/image" Target="../media/image30.png"/><Relationship Id="rId2" Type="http://schemas.openxmlformats.org/officeDocument/2006/relationships/notesSlide" Target="../notesSlides/notesSlide28.xml"/><Relationship Id="rId16" Type="http://schemas.openxmlformats.org/officeDocument/2006/relationships/image" Target="../media/image69.png"/><Relationship Id="rId1" Type="http://schemas.openxmlformats.org/officeDocument/2006/relationships/slideLayout" Target="../slideLayouts/slideLayout24.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5" Type="http://schemas.openxmlformats.org/officeDocument/2006/relationships/image" Target="../media/image6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4.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3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5.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28.emf"/></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9.emf"/></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36.xml"/></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8.xml"/><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13" Type="http://schemas.openxmlformats.org/officeDocument/2006/relationships/image" Target="../media/image80.png"/><Relationship Id="rId18" Type="http://schemas.openxmlformats.org/officeDocument/2006/relationships/image" Target="../media/image85.png"/><Relationship Id="rId26" Type="http://schemas.openxmlformats.org/officeDocument/2006/relationships/image" Target="../media/image93.png"/><Relationship Id="rId39" Type="http://schemas.openxmlformats.org/officeDocument/2006/relationships/image" Target="../media/image106.png"/><Relationship Id="rId21" Type="http://schemas.openxmlformats.org/officeDocument/2006/relationships/image" Target="../media/image88.png"/><Relationship Id="rId34" Type="http://schemas.openxmlformats.org/officeDocument/2006/relationships/image" Target="../media/image101.png"/><Relationship Id="rId42" Type="http://schemas.openxmlformats.org/officeDocument/2006/relationships/image" Target="../media/image109.png"/><Relationship Id="rId47" Type="http://schemas.openxmlformats.org/officeDocument/2006/relationships/image" Target="../media/image114.png"/><Relationship Id="rId50" Type="http://schemas.openxmlformats.org/officeDocument/2006/relationships/image" Target="../media/image117.png"/><Relationship Id="rId55" Type="http://schemas.openxmlformats.org/officeDocument/2006/relationships/image" Target="../media/image122.png"/><Relationship Id="rId7" Type="http://schemas.openxmlformats.org/officeDocument/2006/relationships/image" Target="../media/image74.png"/><Relationship Id="rId2" Type="http://schemas.openxmlformats.org/officeDocument/2006/relationships/notesSlide" Target="../notesSlides/notesSlide52.xml"/><Relationship Id="rId16" Type="http://schemas.openxmlformats.org/officeDocument/2006/relationships/image" Target="../media/image83.png"/><Relationship Id="rId29" Type="http://schemas.openxmlformats.org/officeDocument/2006/relationships/image" Target="../media/image96.png"/><Relationship Id="rId11" Type="http://schemas.openxmlformats.org/officeDocument/2006/relationships/image" Target="../media/image78.png"/><Relationship Id="rId24" Type="http://schemas.openxmlformats.org/officeDocument/2006/relationships/image" Target="../media/image91.png"/><Relationship Id="rId32" Type="http://schemas.openxmlformats.org/officeDocument/2006/relationships/image" Target="../media/image99.png"/><Relationship Id="rId37" Type="http://schemas.openxmlformats.org/officeDocument/2006/relationships/image" Target="../media/image104.png"/><Relationship Id="rId40" Type="http://schemas.openxmlformats.org/officeDocument/2006/relationships/image" Target="../media/image107.png"/><Relationship Id="rId45" Type="http://schemas.openxmlformats.org/officeDocument/2006/relationships/image" Target="../media/image112.png"/><Relationship Id="rId53" Type="http://schemas.openxmlformats.org/officeDocument/2006/relationships/image" Target="../media/image120.png"/><Relationship Id="rId5" Type="http://schemas.openxmlformats.org/officeDocument/2006/relationships/image" Target="../media/image72.png"/><Relationship Id="rId10" Type="http://schemas.openxmlformats.org/officeDocument/2006/relationships/image" Target="../media/image77.png"/><Relationship Id="rId19" Type="http://schemas.openxmlformats.org/officeDocument/2006/relationships/image" Target="../media/image86.png"/><Relationship Id="rId31" Type="http://schemas.openxmlformats.org/officeDocument/2006/relationships/image" Target="../media/image98.png"/><Relationship Id="rId44" Type="http://schemas.openxmlformats.org/officeDocument/2006/relationships/image" Target="../media/image111.png"/><Relationship Id="rId52" Type="http://schemas.openxmlformats.org/officeDocument/2006/relationships/image" Target="../media/image119.pn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81.png"/><Relationship Id="rId22" Type="http://schemas.openxmlformats.org/officeDocument/2006/relationships/image" Target="../media/image89.png"/><Relationship Id="rId27" Type="http://schemas.openxmlformats.org/officeDocument/2006/relationships/image" Target="../media/image94.png"/><Relationship Id="rId30" Type="http://schemas.openxmlformats.org/officeDocument/2006/relationships/image" Target="../media/image97.png"/><Relationship Id="rId35" Type="http://schemas.openxmlformats.org/officeDocument/2006/relationships/image" Target="../media/image102.png"/><Relationship Id="rId43" Type="http://schemas.openxmlformats.org/officeDocument/2006/relationships/image" Target="../media/image110.png"/><Relationship Id="rId48" Type="http://schemas.openxmlformats.org/officeDocument/2006/relationships/image" Target="../media/image115.png"/><Relationship Id="rId56" Type="http://schemas.openxmlformats.org/officeDocument/2006/relationships/image" Target="../media/image123.png"/><Relationship Id="rId8" Type="http://schemas.openxmlformats.org/officeDocument/2006/relationships/image" Target="../media/image75.png"/><Relationship Id="rId51" Type="http://schemas.openxmlformats.org/officeDocument/2006/relationships/image" Target="../media/image118.png"/><Relationship Id="rId3" Type="http://schemas.openxmlformats.org/officeDocument/2006/relationships/image" Target="../media/image70.png"/><Relationship Id="rId12" Type="http://schemas.openxmlformats.org/officeDocument/2006/relationships/image" Target="../media/image79.png"/><Relationship Id="rId17" Type="http://schemas.openxmlformats.org/officeDocument/2006/relationships/image" Target="../media/image84.png"/><Relationship Id="rId25" Type="http://schemas.openxmlformats.org/officeDocument/2006/relationships/image" Target="../media/image92.png"/><Relationship Id="rId33" Type="http://schemas.openxmlformats.org/officeDocument/2006/relationships/image" Target="../media/image100.png"/><Relationship Id="rId38" Type="http://schemas.openxmlformats.org/officeDocument/2006/relationships/image" Target="../media/image105.png"/><Relationship Id="rId46" Type="http://schemas.openxmlformats.org/officeDocument/2006/relationships/image" Target="../media/image113.png"/><Relationship Id="rId20" Type="http://schemas.openxmlformats.org/officeDocument/2006/relationships/image" Target="../media/image87.png"/><Relationship Id="rId41" Type="http://schemas.openxmlformats.org/officeDocument/2006/relationships/image" Target="../media/image108.png"/><Relationship Id="rId54" Type="http://schemas.openxmlformats.org/officeDocument/2006/relationships/image" Target="../media/image121.png"/><Relationship Id="rId1" Type="http://schemas.openxmlformats.org/officeDocument/2006/relationships/slideLayout" Target="../slideLayouts/slideLayout3.xml"/><Relationship Id="rId6" Type="http://schemas.openxmlformats.org/officeDocument/2006/relationships/image" Target="../media/image73.png"/><Relationship Id="rId15" Type="http://schemas.openxmlformats.org/officeDocument/2006/relationships/image" Target="../media/image82.png"/><Relationship Id="rId23" Type="http://schemas.openxmlformats.org/officeDocument/2006/relationships/image" Target="../media/image90.png"/><Relationship Id="rId28" Type="http://schemas.openxmlformats.org/officeDocument/2006/relationships/image" Target="../media/image95.png"/><Relationship Id="rId36" Type="http://schemas.openxmlformats.org/officeDocument/2006/relationships/image" Target="../media/image103.png"/><Relationship Id="rId49" Type="http://schemas.openxmlformats.org/officeDocument/2006/relationships/image" Target="../media/image116.png"/></Relationships>
</file>

<file path=ppt/slides/_rels/slide59.xml.rels><?xml version="1.0" encoding="UTF-8" standalone="yes"?>
<Relationships xmlns="http://schemas.openxmlformats.org/package/2006/relationships"><Relationship Id="rId13" Type="http://schemas.openxmlformats.org/officeDocument/2006/relationships/image" Target="../media/image134.png"/><Relationship Id="rId18" Type="http://schemas.openxmlformats.org/officeDocument/2006/relationships/image" Target="../media/image139.png"/><Relationship Id="rId26" Type="http://schemas.openxmlformats.org/officeDocument/2006/relationships/image" Target="../media/image147.png"/><Relationship Id="rId39" Type="http://schemas.openxmlformats.org/officeDocument/2006/relationships/image" Target="../media/image160.png"/><Relationship Id="rId21" Type="http://schemas.openxmlformats.org/officeDocument/2006/relationships/image" Target="../media/image142.png"/><Relationship Id="rId34" Type="http://schemas.openxmlformats.org/officeDocument/2006/relationships/image" Target="../media/image155.png"/><Relationship Id="rId42" Type="http://schemas.openxmlformats.org/officeDocument/2006/relationships/image" Target="../media/image163.png"/><Relationship Id="rId47" Type="http://schemas.openxmlformats.org/officeDocument/2006/relationships/image" Target="../media/image168.png"/><Relationship Id="rId50" Type="http://schemas.openxmlformats.org/officeDocument/2006/relationships/image" Target="../media/image171.png"/><Relationship Id="rId55" Type="http://schemas.openxmlformats.org/officeDocument/2006/relationships/image" Target="../media/image176.png"/><Relationship Id="rId7" Type="http://schemas.openxmlformats.org/officeDocument/2006/relationships/image" Target="../media/image128.png"/><Relationship Id="rId2" Type="http://schemas.openxmlformats.org/officeDocument/2006/relationships/notesSlide" Target="../notesSlides/notesSlide53.xml"/><Relationship Id="rId16" Type="http://schemas.openxmlformats.org/officeDocument/2006/relationships/image" Target="../media/image137.png"/><Relationship Id="rId29" Type="http://schemas.openxmlformats.org/officeDocument/2006/relationships/image" Target="../media/image150.png"/><Relationship Id="rId11" Type="http://schemas.openxmlformats.org/officeDocument/2006/relationships/image" Target="../media/image132.png"/><Relationship Id="rId24" Type="http://schemas.openxmlformats.org/officeDocument/2006/relationships/image" Target="../media/image145.png"/><Relationship Id="rId32" Type="http://schemas.openxmlformats.org/officeDocument/2006/relationships/image" Target="../media/image153.png"/><Relationship Id="rId37" Type="http://schemas.openxmlformats.org/officeDocument/2006/relationships/image" Target="../media/image158.png"/><Relationship Id="rId40" Type="http://schemas.openxmlformats.org/officeDocument/2006/relationships/image" Target="../media/image161.png"/><Relationship Id="rId45" Type="http://schemas.openxmlformats.org/officeDocument/2006/relationships/image" Target="../media/image166.png"/><Relationship Id="rId53" Type="http://schemas.openxmlformats.org/officeDocument/2006/relationships/image" Target="../media/image174.png"/><Relationship Id="rId5" Type="http://schemas.openxmlformats.org/officeDocument/2006/relationships/image" Target="../media/image126.png"/><Relationship Id="rId10" Type="http://schemas.openxmlformats.org/officeDocument/2006/relationships/image" Target="../media/image131.png"/><Relationship Id="rId19" Type="http://schemas.openxmlformats.org/officeDocument/2006/relationships/image" Target="../media/image140.png"/><Relationship Id="rId31" Type="http://schemas.openxmlformats.org/officeDocument/2006/relationships/image" Target="../media/image152.png"/><Relationship Id="rId44" Type="http://schemas.openxmlformats.org/officeDocument/2006/relationships/image" Target="../media/image165.png"/><Relationship Id="rId52" Type="http://schemas.openxmlformats.org/officeDocument/2006/relationships/image" Target="../media/image173.png"/><Relationship Id="rId4" Type="http://schemas.openxmlformats.org/officeDocument/2006/relationships/image" Target="../media/image125.png"/><Relationship Id="rId9" Type="http://schemas.openxmlformats.org/officeDocument/2006/relationships/image" Target="../media/image130.png"/><Relationship Id="rId14" Type="http://schemas.openxmlformats.org/officeDocument/2006/relationships/image" Target="../media/image135.png"/><Relationship Id="rId22" Type="http://schemas.openxmlformats.org/officeDocument/2006/relationships/image" Target="../media/image143.png"/><Relationship Id="rId27" Type="http://schemas.openxmlformats.org/officeDocument/2006/relationships/image" Target="../media/image148.png"/><Relationship Id="rId30" Type="http://schemas.openxmlformats.org/officeDocument/2006/relationships/image" Target="../media/image151.png"/><Relationship Id="rId35" Type="http://schemas.openxmlformats.org/officeDocument/2006/relationships/image" Target="../media/image156.png"/><Relationship Id="rId43" Type="http://schemas.openxmlformats.org/officeDocument/2006/relationships/image" Target="../media/image164.png"/><Relationship Id="rId48" Type="http://schemas.openxmlformats.org/officeDocument/2006/relationships/image" Target="../media/image169.png"/><Relationship Id="rId56" Type="http://schemas.openxmlformats.org/officeDocument/2006/relationships/image" Target="../media/image47.png"/><Relationship Id="rId8" Type="http://schemas.openxmlformats.org/officeDocument/2006/relationships/image" Target="../media/image129.png"/><Relationship Id="rId51" Type="http://schemas.openxmlformats.org/officeDocument/2006/relationships/image" Target="../media/image172.png"/><Relationship Id="rId3" Type="http://schemas.openxmlformats.org/officeDocument/2006/relationships/image" Target="../media/image124.png"/><Relationship Id="rId12" Type="http://schemas.openxmlformats.org/officeDocument/2006/relationships/image" Target="../media/image133.png"/><Relationship Id="rId17" Type="http://schemas.openxmlformats.org/officeDocument/2006/relationships/image" Target="../media/image138.png"/><Relationship Id="rId25" Type="http://schemas.openxmlformats.org/officeDocument/2006/relationships/image" Target="../media/image146.png"/><Relationship Id="rId33" Type="http://schemas.openxmlformats.org/officeDocument/2006/relationships/image" Target="../media/image154.png"/><Relationship Id="rId38" Type="http://schemas.openxmlformats.org/officeDocument/2006/relationships/image" Target="../media/image159.png"/><Relationship Id="rId46" Type="http://schemas.openxmlformats.org/officeDocument/2006/relationships/image" Target="../media/image167.png"/><Relationship Id="rId20" Type="http://schemas.openxmlformats.org/officeDocument/2006/relationships/image" Target="../media/image141.png"/><Relationship Id="rId41" Type="http://schemas.openxmlformats.org/officeDocument/2006/relationships/image" Target="../media/image162.png"/><Relationship Id="rId54" Type="http://schemas.openxmlformats.org/officeDocument/2006/relationships/image" Target="../media/image175.png"/><Relationship Id="rId1" Type="http://schemas.openxmlformats.org/officeDocument/2006/relationships/slideLayout" Target="../slideLayouts/slideLayout3.xml"/><Relationship Id="rId6" Type="http://schemas.openxmlformats.org/officeDocument/2006/relationships/image" Target="../media/image127.png"/><Relationship Id="rId15" Type="http://schemas.openxmlformats.org/officeDocument/2006/relationships/image" Target="../media/image136.png"/><Relationship Id="rId23" Type="http://schemas.openxmlformats.org/officeDocument/2006/relationships/image" Target="../media/image144.png"/><Relationship Id="rId28" Type="http://schemas.openxmlformats.org/officeDocument/2006/relationships/image" Target="../media/image149.png"/><Relationship Id="rId36" Type="http://schemas.openxmlformats.org/officeDocument/2006/relationships/image" Target="../media/image157.png"/><Relationship Id="rId49" Type="http://schemas.openxmlformats.org/officeDocument/2006/relationships/image" Target="../media/image170.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8" Type="http://schemas.openxmlformats.org/officeDocument/2006/relationships/image" Target="../media/image182.png"/><Relationship Id="rId13" Type="http://schemas.openxmlformats.org/officeDocument/2006/relationships/image" Target="../media/image187.png"/><Relationship Id="rId18" Type="http://schemas.openxmlformats.org/officeDocument/2006/relationships/image" Target="../media/image43.png"/><Relationship Id="rId26" Type="http://schemas.openxmlformats.org/officeDocument/2006/relationships/image" Target="../media/image51.png"/><Relationship Id="rId3" Type="http://schemas.openxmlformats.org/officeDocument/2006/relationships/image" Target="../media/image177.png"/><Relationship Id="rId21" Type="http://schemas.openxmlformats.org/officeDocument/2006/relationships/image" Target="../media/image46.png"/><Relationship Id="rId7" Type="http://schemas.openxmlformats.org/officeDocument/2006/relationships/image" Target="../media/image181.png"/><Relationship Id="rId12" Type="http://schemas.openxmlformats.org/officeDocument/2006/relationships/image" Target="../media/image186.png"/><Relationship Id="rId17" Type="http://schemas.openxmlformats.org/officeDocument/2006/relationships/image" Target="../media/image42.png"/><Relationship Id="rId25" Type="http://schemas.openxmlformats.org/officeDocument/2006/relationships/image" Target="../media/image50.png"/><Relationship Id="rId2" Type="http://schemas.openxmlformats.org/officeDocument/2006/relationships/notesSlide" Target="../notesSlides/notesSlide54.xml"/><Relationship Id="rId16" Type="http://schemas.openxmlformats.org/officeDocument/2006/relationships/image" Target="../media/image190.png"/><Relationship Id="rId20" Type="http://schemas.openxmlformats.org/officeDocument/2006/relationships/image" Target="../media/image45.png"/><Relationship Id="rId29" Type="http://schemas.openxmlformats.org/officeDocument/2006/relationships/image" Target="../media/image54.png"/><Relationship Id="rId1" Type="http://schemas.openxmlformats.org/officeDocument/2006/relationships/slideLayout" Target="../slideLayouts/slideLayout3.xml"/><Relationship Id="rId6" Type="http://schemas.openxmlformats.org/officeDocument/2006/relationships/image" Target="../media/image180.png"/><Relationship Id="rId11" Type="http://schemas.openxmlformats.org/officeDocument/2006/relationships/image" Target="../media/image185.png"/><Relationship Id="rId24" Type="http://schemas.openxmlformats.org/officeDocument/2006/relationships/image" Target="../media/image49.png"/><Relationship Id="rId5" Type="http://schemas.openxmlformats.org/officeDocument/2006/relationships/image" Target="../media/image179.png"/><Relationship Id="rId15" Type="http://schemas.openxmlformats.org/officeDocument/2006/relationships/image" Target="../media/image189.png"/><Relationship Id="rId23" Type="http://schemas.openxmlformats.org/officeDocument/2006/relationships/image" Target="../media/image48.png"/><Relationship Id="rId28" Type="http://schemas.openxmlformats.org/officeDocument/2006/relationships/image" Target="../media/image53.png"/><Relationship Id="rId10" Type="http://schemas.openxmlformats.org/officeDocument/2006/relationships/image" Target="../media/image184.png"/><Relationship Id="rId19" Type="http://schemas.openxmlformats.org/officeDocument/2006/relationships/image" Target="../media/image44.png"/><Relationship Id="rId31" Type="http://schemas.openxmlformats.org/officeDocument/2006/relationships/image" Target="../media/image27.png"/><Relationship Id="rId4" Type="http://schemas.openxmlformats.org/officeDocument/2006/relationships/image" Target="../media/image178.png"/><Relationship Id="rId9" Type="http://schemas.openxmlformats.org/officeDocument/2006/relationships/image" Target="../media/image183.png"/><Relationship Id="rId14" Type="http://schemas.openxmlformats.org/officeDocument/2006/relationships/image" Target="../media/image188.png"/><Relationship Id="rId22" Type="http://schemas.openxmlformats.org/officeDocument/2006/relationships/image" Target="../media/image47.png"/><Relationship Id="rId27" Type="http://schemas.openxmlformats.org/officeDocument/2006/relationships/image" Target="../media/image52.png"/><Relationship Id="rId30" Type="http://schemas.openxmlformats.org/officeDocument/2006/relationships/image" Target="../media/image55.png"/></Relationships>
</file>

<file path=ppt/slides/_rels/slide61.xml.rels><?xml version="1.0" encoding="UTF-8" standalone="yes"?>
<Relationships xmlns="http://schemas.openxmlformats.org/package/2006/relationships"><Relationship Id="rId13" Type="http://schemas.openxmlformats.org/officeDocument/2006/relationships/image" Target="../media/image201.png"/><Relationship Id="rId18" Type="http://schemas.openxmlformats.org/officeDocument/2006/relationships/image" Target="../media/image206.png"/><Relationship Id="rId26" Type="http://schemas.openxmlformats.org/officeDocument/2006/relationships/image" Target="../media/image214.png"/><Relationship Id="rId39" Type="http://schemas.openxmlformats.org/officeDocument/2006/relationships/image" Target="../media/image227.png"/><Relationship Id="rId21" Type="http://schemas.openxmlformats.org/officeDocument/2006/relationships/image" Target="../media/image209.png"/><Relationship Id="rId34" Type="http://schemas.openxmlformats.org/officeDocument/2006/relationships/image" Target="../media/image222.png"/><Relationship Id="rId42" Type="http://schemas.openxmlformats.org/officeDocument/2006/relationships/image" Target="../media/image230.png"/><Relationship Id="rId47" Type="http://schemas.openxmlformats.org/officeDocument/2006/relationships/image" Target="../media/image235.png"/><Relationship Id="rId50" Type="http://schemas.openxmlformats.org/officeDocument/2006/relationships/image" Target="../media/image238.png"/><Relationship Id="rId55" Type="http://schemas.openxmlformats.org/officeDocument/2006/relationships/image" Target="../media/image243.png"/><Relationship Id="rId7" Type="http://schemas.openxmlformats.org/officeDocument/2006/relationships/image" Target="../media/image195.png"/><Relationship Id="rId2" Type="http://schemas.openxmlformats.org/officeDocument/2006/relationships/notesSlide" Target="../notesSlides/notesSlide55.xml"/><Relationship Id="rId16" Type="http://schemas.openxmlformats.org/officeDocument/2006/relationships/image" Target="../media/image204.png"/><Relationship Id="rId29" Type="http://schemas.openxmlformats.org/officeDocument/2006/relationships/image" Target="../media/image217.png"/><Relationship Id="rId11" Type="http://schemas.openxmlformats.org/officeDocument/2006/relationships/image" Target="../media/image199.png"/><Relationship Id="rId24" Type="http://schemas.openxmlformats.org/officeDocument/2006/relationships/image" Target="../media/image212.png"/><Relationship Id="rId32" Type="http://schemas.openxmlformats.org/officeDocument/2006/relationships/image" Target="../media/image220.png"/><Relationship Id="rId37" Type="http://schemas.openxmlformats.org/officeDocument/2006/relationships/image" Target="../media/image225.png"/><Relationship Id="rId40" Type="http://schemas.openxmlformats.org/officeDocument/2006/relationships/image" Target="../media/image228.png"/><Relationship Id="rId45" Type="http://schemas.openxmlformats.org/officeDocument/2006/relationships/image" Target="../media/image233.png"/><Relationship Id="rId53" Type="http://schemas.openxmlformats.org/officeDocument/2006/relationships/image" Target="../media/image241.png"/><Relationship Id="rId5" Type="http://schemas.openxmlformats.org/officeDocument/2006/relationships/image" Target="../media/image193.png"/><Relationship Id="rId10" Type="http://schemas.openxmlformats.org/officeDocument/2006/relationships/image" Target="../media/image198.png"/><Relationship Id="rId19" Type="http://schemas.openxmlformats.org/officeDocument/2006/relationships/image" Target="../media/image207.png"/><Relationship Id="rId31" Type="http://schemas.openxmlformats.org/officeDocument/2006/relationships/image" Target="../media/image219.png"/><Relationship Id="rId44" Type="http://schemas.openxmlformats.org/officeDocument/2006/relationships/image" Target="../media/image232.png"/><Relationship Id="rId52" Type="http://schemas.openxmlformats.org/officeDocument/2006/relationships/image" Target="../media/image240.png"/><Relationship Id="rId4" Type="http://schemas.openxmlformats.org/officeDocument/2006/relationships/image" Target="../media/image192.png"/><Relationship Id="rId9" Type="http://schemas.openxmlformats.org/officeDocument/2006/relationships/image" Target="../media/image197.png"/><Relationship Id="rId14" Type="http://schemas.openxmlformats.org/officeDocument/2006/relationships/image" Target="../media/image202.png"/><Relationship Id="rId22" Type="http://schemas.openxmlformats.org/officeDocument/2006/relationships/image" Target="../media/image210.png"/><Relationship Id="rId27" Type="http://schemas.openxmlformats.org/officeDocument/2006/relationships/image" Target="../media/image215.png"/><Relationship Id="rId30" Type="http://schemas.openxmlformats.org/officeDocument/2006/relationships/image" Target="../media/image218.png"/><Relationship Id="rId35" Type="http://schemas.openxmlformats.org/officeDocument/2006/relationships/image" Target="../media/image223.png"/><Relationship Id="rId43" Type="http://schemas.openxmlformats.org/officeDocument/2006/relationships/image" Target="../media/image231.png"/><Relationship Id="rId48" Type="http://schemas.openxmlformats.org/officeDocument/2006/relationships/image" Target="../media/image236.png"/><Relationship Id="rId56" Type="http://schemas.openxmlformats.org/officeDocument/2006/relationships/image" Target="../media/image244.png"/><Relationship Id="rId8" Type="http://schemas.openxmlformats.org/officeDocument/2006/relationships/image" Target="../media/image196.png"/><Relationship Id="rId51" Type="http://schemas.openxmlformats.org/officeDocument/2006/relationships/image" Target="../media/image239.png"/><Relationship Id="rId3" Type="http://schemas.openxmlformats.org/officeDocument/2006/relationships/image" Target="../media/image191.png"/><Relationship Id="rId12" Type="http://schemas.openxmlformats.org/officeDocument/2006/relationships/image" Target="../media/image200.png"/><Relationship Id="rId17" Type="http://schemas.openxmlformats.org/officeDocument/2006/relationships/image" Target="../media/image205.png"/><Relationship Id="rId25" Type="http://schemas.openxmlformats.org/officeDocument/2006/relationships/image" Target="../media/image213.png"/><Relationship Id="rId33" Type="http://schemas.openxmlformats.org/officeDocument/2006/relationships/image" Target="../media/image221.png"/><Relationship Id="rId38" Type="http://schemas.openxmlformats.org/officeDocument/2006/relationships/image" Target="../media/image226.png"/><Relationship Id="rId46" Type="http://schemas.openxmlformats.org/officeDocument/2006/relationships/image" Target="../media/image234.png"/><Relationship Id="rId20" Type="http://schemas.openxmlformats.org/officeDocument/2006/relationships/image" Target="../media/image208.png"/><Relationship Id="rId41" Type="http://schemas.openxmlformats.org/officeDocument/2006/relationships/image" Target="../media/image229.png"/><Relationship Id="rId54" Type="http://schemas.openxmlformats.org/officeDocument/2006/relationships/image" Target="../media/image242.png"/><Relationship Id="rId1" Type="http://schemas.openxmlformats.org/officeDocument/2006/relationships/slideLayout" Target="../slideLayouts/slideLayout33.xml"/><Relationship Id="rId6" Type="http://schemas.openxmlformats.org/officeDocument/2006/relationships/image" Target="../media/image194.png"/><Relationship Id="rId15" Type="http://schemas.openxmlformats.org/officeDocument/2006/relationships/image" Target="../media/image203.png"/><Relationship Id="rId23" Type="http://schemas.openxmlformats.org/officeDocument/2006/relationships/image" Target="../media/image211.png"/><Relationship Id="rId28" Type="http://schemas.openxmlformats.org/officeDocument/2006/relationships/image" Target="../media/image216.png"/><Relationship Id="rId36" Type="http://schemas.openxmlformats.org/officeDocument/2006/relationships/image" Target="../media/image224.png"/><Relationship Id="rId49" Type="http://schemas.openxmlformats.org/officeDocument/2006/relationships/image" Target="../media/image237.png"/></Relationships>
</file>

<file path=ppt/slides/_rels/slide62.xml.rels><?xml version="1.0" encoding="UTF-8" standalone="yes"?>
<Relationships xmlns="http://schemas.openxmlformats.org/package/2006/relationships"><Relationship Id="rId13" Type="http://schemas.openxmlformats.org/officeDocument/2006/relationships/image" Target="../media/image255.png"/><Relationship Id="rId18" Type="http://schemas.openxmlformats.org/officeDocument/2006/relationships/image" Target="../media/image260.png"/><Relationship Id="rId26" Type="http://schemas.openxmlformats.org/officeDocument/2006/relationships/image" Target="../media/image268.png"/><Relationship Id="rId39" Type="http://schemas.openxmlformats.org/officeDocument/2006/relationships/image" Target="../media/image281.png"/><Relationship Id="rId21" Type="http://schemas.openxmlformats.org/officeDocument/2006/relationships/image" Target="../media/image263.png"/><Relationship Id="rId34" Type="http://schemas.openxmlformats.org/officeDocument/2006/relationships/image" Target="../media/image276.png"/><Relationship Id="rId42" Type="http://schemas.openxmlformats.org/officeDocument/2006/relationships/image" Target="../media/image284.png"/><Relationship Id="rId47" Type="http://schemas.openxmlformats.org/officeDocument/2006/relationships/image" Target="../media/image289.png"/><Relationship Id="rId50" Type="http://schemas.openxmlformats.org/officeDocument/2006/relationships/image" Target="../media/image292.png"/><Relationship Id="rId55" Type="http://schemas.openxmlformats.org/officeDocument/2006/relationships/image" Target="../media/image297.png"/><Relationship Id="rId7" Type="http://schemas.openxmlformats.org/officeDocument/2006/relationships/image" Target="../media/image249.png"/><Relationship Id="rId2" Type="http://schemas.openxmlformats.org/officeDocument/2006/relationships/notesSlide" Target="../notesSlides/notesSlide56.xml"/><Relationship Id="rId16" Type="http://schemas.openxmlformats.org/officeDocument/2006/relationships/image" Target="../media/image258.png"/><Relationship Id="rId29" Type="http://schemas.openxmlformats.org/officeDocument/2006/relationships/image" Target="../media/image271.png"/><Relationship Id="rId11" Type="http://schemas.openxmlformats.org/officeDocument/2006/relationships/image" Target="../media/image253.png"/><Relationship Id="rId24" Type="http://schemas.openxmlformats.org/officeDocument/2006/relationships/image" Target="../media/image266.png"/><Relationship Id="rId32" Type="http://schemas.openxmlformats.org/officeDocument/2006/relationships/image" Target="../media/image274.png"/><Relationship Id="rId37" Type="http://schemas.openxmlformats.org/officeDocument/2006/relationships/image" Target="../media/image279.png"/><Relationship Id="rId40" Type="http://schemas.openxmlformats.org/officeDocument/2006/relationships/image" Target="../media/image282.png"/><Relationship Id="rId45" Type="http://schemas.openxmlformats.org/officeDocument/2006/relationships/image" Target="../media/image287.png"/><Relationship Id="rId53" Type="http://schemas.openxmlformats.org/officeDocument/2006/relationships/image" Target="../media/image295.png"/><Relationship Id="rId5" Type="http://schemas.openxmlformats.org/officeDocument/2006/relationships/image" Target="../media/image247.png"/><Relationship Id="rId10" Type="http://schemas.openxmlformats.org/officeDocument/2006/relationships/image" Target="../media/image252.png"/><Relationship Id="rId19" Type="http://schemas.openxmlformats.org/officeDocument/2006/relationships/image" Target="../media/image261.png"/><Relationship Id="rId31" Type="http://schemas.openxmlformats.org/officeDocument/2006/relationships/image" Target="../media/image273.png"/><Relationship Id="rId44" Type="http://schemas.openxmlformats.org/officeDocument/2006/relationships/image" Target="../media/image286.png"/><Relationship Id="rId52" Type="http://schemas.openxmlformats.org/officeDocument/2006/relationships/image" Target="../media/image294.png"/><Relationship Id="rId4" Type="http://schemas.openxmlformats.org/officeDocument/2006/relationships/image" Target="../media/image246.png"/><Relationship Id="rId9" Type="http://schemas.openxmlformats.org/officeDocument/2006/relationships/image" Target="../media/image251.png"/><Relationship Id="rId14" Type="http://schemas.openxmlformats.org/officeDocument/2006/relationships/image" Target="../media/image256.png"/><Relationship Id="rId22" Type="http://schemas.openxmlformats.org/officeDocument/2006/relationships/image" Target="../media/image264.png"/><Relationship Id="rId27" Type="http://schemas.openxmlformats.org/officeDocument/2006/relationships/image" Target="../media/image269.png"/><Relationship Id="rId30" Type="http://schemas.openxmlformats.org/officeDocument/2006/relationships/image" Target="../media/image272.png"/><Relationship Id="rId35" Type="http://schemas.openxmlformats.org/officeDocument/2006/relationships/image" Target="../media/image277.png"/><Relationship Id="rId43" Type="http://schemas.openxmlformats.org/officeDocument/2006/relationships/image" Target="../media/image285.png"/><Relationship Id="rId48" Type="http://schemas.openxmlformats.org/officeDocument/2006/relationships/image" Target="../media/image290.png"/><Relationship Id="rId56" Type="http://schemas.openxmlformats.org/officeDocument/2006/relationships/image" Target="../media/image61.png"/><Relationship Id="rId8" Type="http://schemas.openxmlformats.org/officeDocument/2006/relationships/image" Target="../media/image250.png"/><Relationship Id="rId51" Type="http://schemas.openxmlformats.org/officeDocument/2006/relationships/image" Target="../media/image293.png"/><Relationship Id="rId3" Type="http://schemas.openxmlformats.org/officeDocument/2006/relationships/image" Target="../media/image245.png"/><Relationship Id="rId12" Type="http://schemas.openxmlformats.org/officeDocument/2006/relationships/image" Target="../media/image254.png"/><Relationship Id="rId17" Type="http://schemas.openxmlformats.org/officeDocument/2006/relationships/image" Target="../media/image259.png"/><Relationship Id="rId25" Type="http://schemas.openxmlformats.org/officeDocument/2006/relationships/image" Target="../media/image267.png"/><Relationship Id="rId33" Type="http://schemas.openxmlformats.org/officeDocument/2006/relationships/image" Target="../media/image275.png"/><Relationship Id="rId38" Type="http://schemas.openxmlformats.org/officeDocument/2006/relationships/image" Target="../media/image280.png"/><Relationship Id="rId46" Type="http://schemas.openxmlformats.org/officeDocument/2006/relationships/image" Target="../media/image288.png"/><Relationship Id="rId20" Type="http://schemas.openxmlformats.org/officeDocument/2006/relationships/image" Target="../media/image262.png"/><Relationship Id="rId41" Type="http://schemas.openxmlformats.org/officeDocument/2006/relationships/image" Target="../media/image283.png"/><Relationship Id="rId54" Type="http://schemas.openxmlformats.org/officeDocument/2006/relationships/image" Target="../media/image296.png"/><Relationship Id="rId1" Type="http://schemas.openxmlformats.org/officeDocument/2006/relationships/slideLayout" Target="../slideLayouts/slideLayout33.xml"/><Relationship Id="rId6" Type="http://schemas.openxmlformats.org/officeDocument/2006/relationships/image" Target="../media/image248.png"/><Relationship Id="rId15" Type="http://schemas.openxmlformats.org/officeDocument/2006/relationships/image" Target="../media/image257.png"/><Relationship Id="rId23" Type="http://schemas.openxmlformats.org/officeDocument/2006/relationships/image" Target="../media/image265.png"/><Relationship Id="rId28" Type="http://schemas.openxmlformats.org/officeDocument/2006/relationships/image" Target="../media/image270.png"/><Relationship Id="rId36" Type="http://schemas.openxmlformats.org/officeDocument/2006/relationships/image" Target="../media/image278.png"/><Relationship Id="rId49" Type="http://schemas.openxmlformats.org/officeDocument/2006/relationships/image" Target="../media/image291.png"/></Relationships>
</file>

<file path=ppt/slides/_rels/slide63.xml.rels><?xml version="1.0" encoding="UTF-8" standalone="yes"?>
<Relationships xmlns="http://schemas.openxmlformats.org/package/2006/relationships"><Relationship Id="rId8" Type="http://schemas.openxmlformats.org/officeDocument/2006/relationships/image" Target="../media/image303.png"/><Relationship Id="rId13" Type="http://schemas.openxmlformats.org/officeDocument/2006/relationships/image" Target="../media/image308.png"/><Relationship Id="rId18" Type="http://schemas.openxmlformats.org/officeDocument/2006/relationships/image" Target="../media/image57.png"/><Relationship Id="rId26" Type="http://schemas.openxmlformats.org/officeDocument/2006/relationships/image" Target="../media/image65.png"/><Relationship Id="rId3" Type="http://schemas.openxmlformats.org/officeDocument/2006/relationships/image" Target="../media/image298.png"/><Relationship Id="rId21" Type="http://schemas.openxmlformats.org/officeDocument/2006/relationships/image" Target="../media/image60.png"/><Relationship Id="rId7" Type="http://schemas.openxmlformats.org/officeDocument/2006/relationships/image" Target="../media/image302.png"/><Relationship Id="rId12" Type="http://schemas.openxmlformats.org/officeDocument/2006/relationships/image" Target="../media/image307.png"/><Relationship Id="rId17" Type="http://schemas.openxmlformats.org/officeDocument/2006/relationships/image" Target="../media/image56.png"/><Relationship Id="rId25" Type="http://schemas.openxmlformats.org/officeDocument/2006/relationships/image" Target="../media/image64.png"/><Relationship Id="rId2" Type="http://schemas.openxmlformats.org/officeDocument/2006/relationships/notesSlide" Target="../notesSlides/notesSlide57.xml"/><Relationship Id="rId16" Type="http://schemas.openxmlformats.org/officeDocument/2006/relationships/image" Target="../media/image311.png"/><Relationship Id="rId20" Type="http://schemas.openxmlformats.org/officeDocument/2006/relationships/image" Target="../media/image59.png"/><Relationship Id="rId29" Type="http://schemas.openxmlformats.org/officeDocument/2006/relationships/image" Target="../media/image68.png"/><Relationship Id="rId1" Type="http://schemas.openxmlformats.org/officeDocument/2006/relationships/slideLayout" Target="../slideLayouts/slideLayout33.xml"/><Relationship Id="rId6" Type="http://schemas.openxmlformats.org/officeDocument/2006/relationships/image" Target="../media/image301.png"/><Relationship Id="rId11" Type="http://schemas.openxmlformats.org/officeDocument/2006/relationships/image" Target="../media/image306.png"/><Relationship Id="rId24" Type="http://schemas.openxmlformats.org/officeDocument/2006/relationships/image" Target="../media/image63.png"/><Relationship Id="rId5" Type="http://schemas.openxmlformats.org/officeDocument/2006/relationships/image" Target="../media/image300.png"/><Relationship Id="rId15" Type="http://schemas.openxmlformats.org/officeDocument/2006/relationships/image" Target="../media/image310.png"/><Relationship Id="rId23" Type="http://schemas.openxmlformats.org/officeDocument/2006/relationships/image" Target="../media/image62.png"/><Relationship Id="rId28" Type="http://schemas.openxmlformats.org/officeDocument/2006/relationships/image" Target="../media/image67.png"/><Relationship Id="rId10" Type="http://schemas.openxmlformats.org/officeDocument/2006/relationships/image" Target="../media/image305.png"/><Relationship Id="rId19" Type="http://schemas.openxmlformats.org/officeDocument/2006/relationships/image" Target="../media/image58.png"/><Relationship Id="rId31" Type="http://schemas.openxmlformats.org/officeDocument/2006/relationships/image" Target="../media/image30.png"/><Relationship Id="rId4" Type="http://schemas.openxmlformats.org/officeDocument/2006/relationships/image" Target="../media/image299.png"/><Relationship Id="rId9" Type="http://schemas.openxmlformats.org/officeDocument/2006/relationships/image" Target="../media/image304.png"/><Relationship Id="rId14" Type="http://schemas.openxmlformats.org/officeDocument/2006/relationships/image" Target="../media/image309.png"/><Relationship Id="rId22" Type="http://schemas.openxmlformats.org/officeDocument/2006/relationships/image" Target="../media/image61.png"/><Relationship Id="rId27" Type="http://schemas.openxmlformats.org/officeDocument/2006/relationships/image" Target="../media/image66.png"/><Relationship Id="rId30" Type="http://schemas.openxmlformats.org/officeDocument/2006/relationships/image" Target="../media/image69.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E04BC-3213-62C1-2EFF-00499D28A38E}"/>
              </a:ext>
            </a:extLst>
          </p:cNvPr>
          <p:cNvSpPr>
            <a:spLocks noGrp="1"/>
          </p:cNvSpPr>
          <p:nvPr>
            <p:ph type="ctrTitle"/>
          </p:nvPr>
        </p:nvSpPr>
        <p:spPr/>
        <p:txBody>
          <a:bodyPr/>
          <a:lstStyle/>
          <a:p>
            <a:r>
              <a:rPr lang="en-US" dirty="0"/>
              <a:t>Anatomy of a </a:t>
            </a:r>
            <a:br>
              <a:rPr lang="en-US" dirty="0"/>
            </a:br>
            <a:r>
              <a:rPr lang="en-US" dirty="0"/>
              <a:t>unit test</a:t>
            </a:r>
            <a:endParaRPr lang="en-PH" dirty="0"/>
          </a:p>
        </p:txBody>
      </p:sp>
      <p:sp>
        <p:nvSpPr>
          <p:cNvPr id="3" name="Subtitle 2">
            <a:extLst>
              <a:ext uri="{FF2B5EF4-FFF2-40B4-BE49-F238E27FC236}">
                <a16:creationId xmlns:a16="http://schemas.microsoft.com/office/drawing/2014/main" id="{39B9BFF9-AFB2-157C-5AF0-1793E0871974}"/>
              </a:ext>
            </a:extLst>
          </p:cNvPr>
          <p:cNvSpPr>
            <a:spLocks noGrp="1"/>
          </p:cNvSpPr>
          <p:nvPr>
            <p:ph type="subTitle" idx="1"/>
          </p:nvPr>
        </p:nvSpPr>
        <p:spPr/>
        <p:txBody>
          <a:bodyPr/>
          <a:lstStyle/>
          <a:p>
            <a:endParaRPr lang="en-PH" dirty="0"/>
          </a:p>
        </p:txBody>
      </p:sp>
      <p:sp>
        <p:nvSpPr>
          <p:cNvPr id="4" name="Text Placeholder 3">
            <a:extLst>
              <a:ext uri="{FF2B5EF4-FFF2-40B4-BE49-F238E27FC236}">
                <a16:creationId xmlns:a16="http://schemas.microsoft.com/office/drawing/2014/main" id="{E3352F6F-F3DB-D064-1270-A4572456C683}"/>
              </a:ext>
            </a:extLst>
          </p:cNvPr>
          <p:cNvSpPr>
            <a:spLocks noGrp="1"/>
          </p:cNvSpPr>
          <p:nvPr>
            <p:ph type="body" idx="2"/>
          </p:nvPr>
        </p:nvSpPr>
        <p:spPr/>
        <p:txBody>
          <a:bodyPr/>
          <a:lstStyle/>
          <a:p>
            <a:r>
              <a:rPr lang="en-US" dirty="0"/>
              <a:t>Justin Montalban</a:t>
            </a:r>
            <a:endParaRPr lang="en-PH" dirty="0"/>
          </a:p>
          <a:p>
            <a:endParaRPr lang="en-PH" dirty="0"/>
          </a:p>
        </p:txBody>
      </p:sp>
    </p:spTree>
    <p:extLst>
      <p:ext uri="{BB962C8B-B14F-4D97-AF65-F5344CB8AC3E}">
        <p14:creationId xmlns:p14="http://schemas.microsoft.com/office/powerpoint/2010/main" val="12646919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4" name="Google Shape;394;p47"/>
          <p:cNvSpPr txBox="1">
            <a:spLocks noGrp="1"/>
          </p:cNvSpPr>
          <p:nvPr>
            <p:ph type="title"/>
          </p:nvPr>
        </p:nvSpPr>
        <p:spPr>
          <a:xfrm>
            <a:off x="457198" y="557784"/>
            <a:ext cx="10808100" cy="3078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400"/>
              <a:buFont typeface="Arial"/>
              <a:buNone/>
            </a:pPr>
            <a:r>
              <a:rPr lang="en-US" dirty="0"/>
              <a:t>Watch out for </a:t>
            </a:r>
            <a:r>
              <a:rPr lang="en-US" dirty="0">
                <a:solidFill>
                  <a:schemeClr val="accent5">
                    <a:lumMod val="75000"/>
                  </a:schemeClr>
                </a:solidFill>
              </a:rPr>
              <a:t>ACT SECTIONS</a:t>
            </a:r>
            <a:r>
              <a:rPr lang="en-US" dirty="0"/>
              <a:t> that are larger than a single line</a:t>
            </a:r>
            <a:endParaRPr dirty="0"/>
          </a:p>
        </p:txBody>
      </p:sp>
      <p:sp>
        <p:nvSpPr>
          <p:cNvPr id="395" name="Google Shape;395;p47"/>
          <p:cNvSpPr txBox="1">
            <a:spLocks noGrp="1"/>
          </p:cNvSpPr>
          <p:nvPr>
            <p:ph type="ftr" idx="11"/>
          </p:nvPr>
        </p:nvSpPr>
        <p:spPr>
          <a:xfrm>
            <a:off x="1042416" y="6438349"/>
            <a:ext cx="1198200" cy="1905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a:t>© Cognizant Softvision</a:t>
            </a:r>
            <a:endParaRPr/>
          </a:p>
        </p:txBody>
      </p:sp>
      <p:sp>
        <p:nvSpPr>
          <p:cNvPr id="396" name="Google Shape;396;p47"/>
          <p:cNvSpPr txBox="1">
            <a:spLocks noGrp="1"/>
          </p:cNvSpPr>
          <p:nvPr>
            <p:ph type="sldNum" idx="12"/>
          </p:nvPr>
        </p:nvSpPr>
        <p:spPr>
          <a:xfrm>
            <a:off x="457199" y="6438651"/>
            <a:ext cx="352200" cy="1908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10</a:t>
            </a:fld>
            <a:endParaRPr/>
          </a:p>
        </p:txBody>
      </p:sp>
      <p:pic>
        <p:nvPicPr>
          <p:cNvPr id="397" name="Google Shape;397;p47"/>
          <p:cNvPicPr preferRelativeResize="0"/>
          <p:nvPr/>
        </p:nvPicPr>
        <p:blipFill>
          <a:blip r:embed="rId3">
            <a:alphaModFix/>
          </a:blip>
          <a:stretch>
            <a:fillRect/>
          </a:stretch>
        </p:blipFill>
        <p:spPr>
          <a:xfrm>
            <a:off x="11427011" y="519375"/>
            <a:ext cx="307800" cy="307800"/>
          </a:xfrm>
          <a:prstGeom prst="rect">
            <a:avLst/>
          </a:prstGeom>
          <a:noFill/>
          <a:ln>
            <a:noFill/>
          </a:ln>
        </p:spPr>
      </p:pic>
      <p:pic>
        <p:nvPicPr>
          <p:cNvPr id="6" name="Picture 5">
            <a:extLst>
              <a:ext uri="{FF2B5EF4-FFF2-40B4-BE49-F238E27FC236}">
                <a16:creationId xmlns:a16="http://schemas.microsoft.com/office/drawing/2014/main" id="{BD3698A6-4742-02FE-1799-2CF4E2872F4A}"/>
              </a:ext>
            </a:extLst>
          </p:cNvPr>
          <p:cNvPicPr>
            <a:picLocks noChangeAspect="1"/>
          </p:cNvPicPr>
          <p:nvPr/>
        </p:nvPicPr>
        <p:blipFill>
          <a:blip r:embed="rId4"/>
          <a:stretch>
            <a:fillRect/>
          </a:stretch>
        </p:blipFill>
        <p:spPr>
          <a:xfrm>
            <a:off x="809399" y="1668111"/>
            <a:ext cx="8778051" cy="3689952"/>
          </a:xfrm>
          <a:prstGeom prst="rect">
            <a:avLst/>
          </a:prstGeom>
        </p:spPr>
      </p:pic>
      <p:sp>
        <p:nvSpPr>
          <p:cNvPr id="7" name="TextBox 6">
            <a:extLst>
              <a:ext uri="{FF2B5EF4-FFF2-40B4-BE49-F238E27FC236}">
                <a16:creationId xmlns:a16="http://schemas.microsoft.com/office/drawing/2014/main" id="{FE71E48D-8A1A-FD74-2BC2-095993F5BBBD}"/>
              </a:ext>
            </a:extLst>
          </p:cNvPr>
          <p:cNvSpPr txBox="1"/>
          <p:nvPr/>
        </p:nvSpPr>
        <p:spPr>
          <a:xfrm>
            <a:off x="10108753" y="3715831"/>
            <a:ext cx="1156545" cy="307777"/>
          </a:xfrm>
          <a:prstGeom prst="rect">
            <a:avLst/>
          </a:prstGeom>
          <a:noFill/>
        </p:spPr>
        <p:txBody>
          <a:bodyPr wrap="square" rtlCol="0">
            <a:spAutoFit/>
          </a:bodyPr>
          <a:lstStyle/>
          <a:p>
            <a:r>
              <a:rPr lang="en-US" dirty="0"/>
              <a:t>Act section</a:t>
            </a:r>
          </a:p>
        </p:txBody>
      </p:sp>
      <p:cxnSp>
        <p:nvCxnSpPr>
          <p:cNvPr id="8" name="Straight Arrow Connector 7">
            <a:extLst>
              <a:ext uri="{FF2B5EF4-FFF2-40B4-BE49-F238E27FC236}">
                <a16:creationId xmlns:a16="http://schemas.microsoft.com/office/drawing/2014/main" id="{89FA099E-B3A0-1AF6-CF9B-0D210D0B2E25}"/>
              </a:ext>
            </a:extLst>
          </p:cNvPr>
          <p:cNvCxnSpPr>
            <a:cxnSpLocks/>
          </p:cNvCxnSpPr>
          <p:nvPr/>
        </p:nvCxnSpPr>
        <p:spPr>
          <a:xfrm flipH="1">
            <a:off x="9483111" y="3881691"/>
            <a:ext cx="6256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65008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51"/>
          <p:cNvSpPr txBox="1">
            <a:spLocks noGrp="1"/>
          </p:cNvSpPr>
          <p:nvPr>
            <p:ph type="ftr" idx="11"/>
          </p:nvPr>
        </p:nvSpPr>
        <p:spPr>
          <a:xfrm>
            <a:off x="1042416" y="6438349"/>
            <a:ext cx="1198179" cy="190416"/>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a:t>© Cognizant Softvision</a:t>
            </a:r>
            <a:endParaRPr/>
          </a:p>
        </p:txBody>
      </p:sp>
      <p:sp>
        <p:nvSpPr>
          <p:cNvPr id="440" name="Google Shape;440;p51"/>
          <p:cNvSpPr txBox="1">
            <a:spLocks noGrp="1"/>
          </p:cNvSpPr>
          <p:nvPr>
            <p:ph type="sldNum" idx="12"/>
          </p:nvPr>
        </p:nvSpPr>
        <p:spPr>
          <a:xfrm>
            <a:off x="457199" y="6438651"/>
            <a:ext cx="352097" cy="190747"/>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11</a:t>
            </a:fld>
            <a:endParaRPr/>
          </a:p>
        </p:txBody>
      </p:sp>
      <p:sp>
        <p:nvSpPr>
          <p:cNvPr id="441" name="Google Shape;441;p51"/>
          <p:cNvSpPr txBox="1">
            <a:spLocks noGrp="1"/>
          </p:cNvSpPr>
          <p:nvPr>
            <p:ph type="title"/>
          </p:nvPr>
        </p:nvSpPr>
        <p:spPr>
          <a:xfrm>
            <a:off x="457198" y="557784"/>
            <a:ext cx="10808100" cy="3078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400"/>
              <a:buFont typeface="Arial"/>
              <a:buNone/>
            </a:pPr>
            <a:r>
              <a:rPr lang="en-US" dirty="0"/>
              <a:t>How many assertions should the Assert section hold?</a:t>
            </a:r>
            <a:endParaRPr dirty="0"/>
          </a:p>
        </p:txBody>
      </p:sp>
      <p:sp>
        <p:nvSpPr>
          <p:cNvPr id="442" name="Google Shape;442;p51"/>
          <p:cNvSpPr txBox="1">
            <a:spLocks noGrp="1"/>
          </p:cNvSpPr>
          <p:nvPr>
            <p:ph type="body" idx="2"/>
          </p:nvPr>
        </p:nvSpPr>
        <p:spPr>
          <a:xfrm>
            <a:off x="452438" y="1196975"/>
            <a:ext cx="5303400" cy="2826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3"/>
              </a:buClr>
              <a:buSzPts val="1800"/>
              <a:buNone/>
            </a:pPr>
            <a:endParaRPr dirty="0"/>
          </a:p>
        </p:txBody>
      </p:sp>
      <p:sp>
        <p:nvSpPr>
          <p:cNvPr id="443" name="Google Shape;443;p51"/>
          <p:cNvSpPr txBox="1">
            <a:spLocks noGrp="1"/>
          </p:cNvSpPr>
          <p:nvPr>
            <p:ph type="body" idx="3"/>
          </p:nvPr>
        </p:nvSpPr>
        <p:spPr>
          <a:xfrm>
            <a:off x="452438" y="1735922"/>
            <a:ext cx="5303400" cy="4033800"/>
          </a:xfrm>
          <a:prstGeom prst="rect">
            <a:avLst/>
          </a:prstGeom>
          <a:noFill/>
          <a:ln>
            <a:noFill/>
          </a:ln>
        </p:spPr>
        <p:txBody>
          <a:bodyPr spcFirstLastPara="1" wrap="square" lIns="0" tIns="0" rIns="0" bIns="0" anchor="t" anchorCtr="0">
            <a:noAutofit/>
          </a:bodyPr>
          <a:lstStyle/>
          <a:p>
            <a:pPr marL="514350" indent="-285750">
              <a:buFont typeface="Arial" panose="020B0604020202020204" pitchFamily="34" charset="0"/>
              <a:buChar char="•"/>
            </a:pPr>
            <a:r>
              <a:rPr lang="en-US" dirty="0"/>
              <a:t>Single unit of behavior can exhibit multiple outcomes, and it’s fine to evaluate them all in one test. </a:t>
            </a:r>
          </a:p>
        </p:txBody>
      </p:sp>
      <p:sp>
        <p:nvSpPr>
          <p:cNvPr id="444" name="Google Shape;444;p51"/>
          <p:cNvSpPr txBox="1">
            <a:spLocks noGrp="1"/>
          </p:cNvSpPr>
          <p:nvPr>
            <p:ph type="body" idx="4"/>
          </p:nvPr>
        </p:nvSpPr>
        <p:spPr>
          <a:xfrm>
            <a:off x="6320785" y="1196975"/>
            <a:ext cx="5303400" cy="2826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3"/>
              </a:buClr>
              <a:buSzPts val="1800"/>
              <a:buNone/>
            </a:pPr>
            <a:endParaRPr dirty="0"/>
          </a:p>
        </p:txBody>
      </p:sp>
      <p:cxnSp>
        <p:nvCxnSpPr>
          <p:cNvPr id="446" name="Google Shape;446;p51"/>
          <p:cNvCxnSpPr/>
          <p:nvPr/>
        </p:nvCxnSpPr>
        <p:spPr>
          <a:xfrm>
            <a:off x="6096000" y="1239839"/>
            <a:ext cx="0" cy="4462890"/>
          </a:xfrm>
          <a:prstGeom prst="straightConnector1">
            <a:avLst/>
          </a:prstGeom>
          <a:noFill/>
          <a:ln w="15875" cap="flat" cmpd="sng">
            <a:solidFill>
              <a:srgbClr val="D8D8D8"/>
            </a:solidFill>
            <a:prstDash val="solid"/>
            <a:miter lim="800000"/>
            <a:headEnd type="none" w="sm" len="sm"/>
            <a:tailEnd type="none" w="sm" len="sm"/>
          </a:ln>
        </p:spPr>
      </p:cxnSp>
      <p:sp>
        <p:nvSpPr>
          <p:cNvPr id="447" name="Google Shape;447;p51"/>
          <p:cNvSpPr txBox="1">
            <a:spLocks noGrp="1"/>
          </p:cNvSpPr>
          <p:nvPr>
            <p:ph type="body" idx="1"/>
          </p:nvPr>
        </p:nvSpPr>
        <p:spPr>
          <a:xfrm>
            <a:off x="457201" y="5876091"/>
            <a:ext cx="10808100" cy="349800"/>
          </a:xfrm>
          <a:prstGeom prst="rect">
            <a:avLst/>
          </a:prstGeom>
        </p:spPr>
        <p:txBody>
          <a:bodyPr spcFirstLastPara="1" wrap="square" lIns="0" tIns="0" rIns="0" bIns="0" anchor="b" anchorCtr="0">
            <a:noAutofit/>
          </a:bodyPr>
          <a:lstStyle/>
          <a:p>
            <a:pPr marL="0" lvl="0" indent="0" algn="l" rtl="0">
              <a:spcBef>
                <a:spcPts val="1000"/>
              </a:spcBef>
              <a:spcAft>
                <a:spcPts val="0"/>
              </a:spcAft>
              <a:buNone/>
            </a:pPr>
            <a:endParaRPr/>
          </a:p>
        </p:txBody>
      </p:sp>
      <p:pic>
        <p:nvPicPr>
          <p:cNvPr id="448" name="Google Shape;448;p51"/>
          <p:cNvPicPr preferRelativeResize="0"/>
          <p:nvPr/>
        </p:nvPicPr>
        <p:blipFill>
          <a:blip r:embed="rId3">
            <a:alphaModFix/>
          </a:blip>
          <a:stretch>
            <a:fillRect/>
          </a:stretch>
        </p:blipFill>
        <p:spPr>
          <a:xfrm>
            <a:off x="11427011" y="519375"/>
            <a:ext cx="307800" cy="307800"/>
          </a:xfrm>
          <a:prstGeom prst="rect">
            <a:avLst/>
          </a:prstGeom>
          <a:noFill/>
          <a:ln>
            <a:noFill/>
          </a:ln>
        </p:spPr>
      </p:pic>
      <p:pic>
        <p:nvPicPr>
          <p:cNvPr id="4" name="Picture 3">
            <a:extLst>
              <a:ext uri="{FF2B5EF4-FFF2-40B4-BE49-F238E27FC236}">
                <a16:creationId xmlns:a16="http://schemas.microsoft.com/office/drawing/2014/main" id="{336E4045-F029-7EC4-69AC-42964A7CE99B}"/>
              </a:ext>
            </a:extLst>
          </p:cNvPr>
          <p:cNvPicPr>
            <a:picLocks noChangeAspect="1"/>
          </p:cNvPicPr>
          <p:nvPr/>
        </p:nvPicPr>
        <p:blipFill>
          <a:blip r:embed="rId4"/>
          <a:stretch>
            <a:fillRect/>
          </a:stretch>
        </p:blipFill>
        <p:spPr>
          <a:xfrm>
            <a:off x="6096000" y="1896083"/>
            <a:ext cx="5898541" cy="3065834"/>
          </a:xfrm>
          <a:prstGeom prst="rect">
            <a:avLst/>
          </a:prstGeom>
        </p:spPr>
      </p:pic>
    </p:spTree>
    <p:extLst>
      <p:ext uri="{BB962C8B-B14F-4D97-AF65-F5344CB8AC3E}">
        <p14:creationId xmlns:p14="http://schemas.microsoft.com/office/powerpoint/2010/main" val="3875444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352B52-3A24-FF6D-684A-1582A0F16730}"/>
              </a:ext>
            </a:extLst>
          </p:cNvPr>
          <p:cNvSpPr>
            <a:spLocks noGrp="1"/>
          </p:cNvSpPr>
          <p:nvPr>
            <p:ph type="body" idx="1"/>
          </p:nvPr>
        </p:nvSpPr>
        <p:spPr/>
        <p:txBody>
          <a:bodyPr/>
          <a:lstStyle/>
          <a:p>
            <a:endParaRPr lang="en-PH"/>
          </a:p>
        </p:txBody>
      </p:sp>
      <p:sp>
        <p:nvSpPr>
          <p:cNvPr id="3" name="Slide Number Placeholder 2">
            <a:extLst>
              <a:ext uri="{FF2B5EF4-FFF2-40B4-BE49-F238E27FC236}">
                <a16:creationId xmlns:a16="http://schemas.microsoft.com/office/drawing/2014/main" id="{CE28E639-AD8F-99D6-C8E9-7388787FE0B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12</a:t>
            </a:fld>
            <a:endParaRPr lang="en-US"/>
          </a:p>
        </p:txBody>
      </p:sp>
      <p:sp>
        <p:nvSpPr>
          <p:cNvPr id="4" name="Title 3">
            <a:extLst>
              <a:ext uri="{FF2B5EF4-FFF2-40B4-BE49-F238E27FC236}">
                <a16:creationId xmlns:a16="http://schemas.microsoft.com/office/drawing/2014/main" id="{CC71ECE7-631F-FE57-8B56-2A6636A88B37}"/>
              </a:ext>
            </a:extLst>
          </p:cNvPr>
          <p:cNvSpPr>
            <a:spLocks noGrp="1"/>
          </p:cNvSpPr>
          <p:nvPr>
            <p:ph type="title"/>
          </p:nvPr>
        </p:nvSpPr>
        <p:spPr/>
        <p:txBody>
          <a:bodyPr/>
          <a:lstStyle/>
          <a:p>
            <a:r>
              <a:rPr lang="en-US" dirty="0"/>
              <a:t>Teardown Phase</a:t>
            </a:r>
            <a:endParaRPr lang="en-PH" dirty="0"/>
          </a:p>
        </p:txBody>
      </p:sp>
      <p:sp>
        <p:nvSpPr>
          <p:cNvPr id="5" name="Text Placeholder 4">
            <a:extLst>
              <a:ext uri="{FF2B5EF4-FFF2-40B4-BE49-F238E27FC236}">
                <a16:creationId xmlns:a16="http://schemas.microsoft.com/office/drawing/2014/main" id="{A35988BB-98FF-D045-521C-E8F0D5B13F2C}"/>
              </a:ext>
            </a:extLst>
          </p:cNvPr>
          <p:cNvSpPr>
            <a:spLocks noGrp="1"/>
          </p:cNvSpPr>
          <p:nvPr>
            <p:ph type="body" idx="2"/>
          </p:nvPr>
        </p:nvSpPr>
        <p:spPr/>
        <p:txBody>
          <a:bodyPr/>
          <a:lstStyle/>
          <a:p>
            <a:endParaRPr lang="en-PH" dirty="0"/>
          </a:p>
        </p:txBody>
      </p:sp>
      <p:sp>
        <p:nvSpPr>
          <p:cNvPr id="6" name="Text Placeholder 5">
            <a:extLst>
              <a:ext uri="{FF2B5EF4-FFF2-40B4-BE49-F238E27FC236}">
                <a16:creationId xmlns:a16="http://schemas.microsoft.com/office/drawing/2014/main" id="{6C122E79-3D00-F30C-9D94-FD84EA1791CC}"/>
              </a:ext>
            </a:extLst>
          </p:cNvPr>
          <p:cNvSpPr>
            <a:spLocks noGrp="1"/>
          </p:cNvSpPr>
          <p:nvPr>
            <p:ph type="body" idx="3"/>
          </p:nvPr>
        </p:nvSpPr>
        <p:spPr/>
        <p:txBody>
          <a:bodyPr/>
          <a:lstStyle/>
          <a:p>
            <a:br>
              <a:rPr lang="en-US" sz="1800" b="0" i="1" dirty="0">
                <a:solidFill>
                  <a:srgbClr val="476B85"/>
                </a:solidFill>
                <a:effectLst/>
                <a:latin typeface="FranklinGothic-DemiItal"/>
              </a:rPr>
            </a:br>
            <a:r>
              <a:rPr lang="en-US" dirty="0"/>
              <a:t>Some people also distinguish a fourth section, teardown, which comes after arrange, act,</a:t>
            </a:r>
            <a:br>
              <a:rPr lang="en-US" dirty="0"/>
            </a:br>
            <a:r>
              <a:rPr lang="en-US" dirty="0"/>
              <a:t>and assert. </a:t>
            </a:r>
            <a:endParaRPr lang="en-PH" dirty="0"/>
          </a:p>
        </p:txBody>
      </p:sp>
      <p:sp>
        <p:nvSpPr>
          <p:cNvPr id="7" name="Text Placeholder 6">
            <a:extLst>
              <a:ext uri="{FF2B5EF4-FFF2-40B4-BE49-F238E27FC236}">
                <a16:creationId xmlns:a16="http://schemas.microsoft.com/office/drawing/2014/main" id="{D954F83E-7EC0-9F43-64C1-EDA15B04C9CA}"/>
              </a:ext>
            </a:extLst>
          </p:cNvPr>
          <p:cNvSpPr>
            <a:spLocks noGrp="1"/>
          </p:cNvSpPr>
          <p:nvPr>
            <p:ph type="body" idx="4"/>
          </p:nvPr>
        </p:nvSpPr>
        <p:spPr/>
        <p:txBody>
          <a:bodyPr/>
          <a:lstStyle/>
          <a:p>
            <a:endParaRPr lang="en-PH"/>
          </a:p>
        </p:txBody>
      </p:sp>
      <p:sp>
        <p:nvSpPr>
          <p:cNvPr id="8" name="Text Placeholder 7">
            <a:extLst>
              <a:ext uri="{FF2B5EF4-FFF2-40B4-BE49-F238E27FC236}">
                <a16:creationId xmlns:a16="http://schemas.microsoft.com/office/drawing/2014/main" id="{1CD545F3-1492-B583-6309-EAE233B8AF09}"/>
              </a:ext>
            </a:extLst>
          </p:cNvPr>
          <p:cNvSpPr>
            <a:spLocks noGrp="1"/>
          </p:cNvSpPr>
          <p:nvPr>
            <p:ph type="body" idx="5"/>
          </p:nvPr>
        </p:nvSpPr>
        <p:spPr/>
        <p:txBody>
          <a:bodyPr/>
          <a:lstStyle/>
          <a:p>
            <a:endParaRPr lang="en-PH"/>
          </a:p>
        </p:txBody>
      </p:sp>
    </p:spTree>
    <p:extLst>
      <p:ext uri="{BB962C8B-B14F-4D97-AF65-F5344CB8AC3E}">
        <p14:creationId xmlns:p14="http://schemas.microsoft.com/office/powerpoint/2010/main" val="878669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51"/>
          <p:cNvSpPr txBox="1">
            <a:spLocks noGrp="1"/>
          </p:cNvSpPr>
          <p:nvPr>
            <p:ph type="ftr" idx="11"/>
          </p:nvPr>
        </p:nvSpPr>
        <p:spPr>
          <a:xfrm>
            <a:off x="1042416" y="6438349"/>
            <a:ext cx="1198179" cy="190416"/>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a:t>© Cognizant Softvision</a:t>
            </a:r>
            <a:endParaRPr/>
          </a:p>
        </p:txBody>
      </p:sp>
      <p:sp>
        <p:nvSpPr>
          <p:cNvPr id="440" name="Google Shape;440;p51"/>
          <p:cNvSpPr txBox="1">
            <a:spLocks noGrp="1"/>
          </p:cNvSpPr>
          <p:nvPr>
            <p:ph type="sldNum" idx="12"/>
          </p:nvPr>
        </p:nvSpPr>
        <p:spPr>
          <a:xfrm>
            <a:off x="457199" y="6438651"/>
            <a:ext cx="352097" cy="190747"/>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13</a:t>
            </a:fld>
            <a:endParaRPr/>
          </a:p>
        </p:txBody>
      </p:sp>
      <p:sp>
        <p:nvSpPr>
          <p:cNvPr id="441" name="Google Shape;441;p51"/>
          <p:cNvSpPr txBox="1">
            <a:spLocks noGrp="1"/>
          </p:cNvSpPr>
          <p:nvPr>
            <p:ph type="title"/>
          </p:nvPr>
        </p:nvSpPr>
        <p:spPr>
          <a:xfrm>
            <a:off x="457198" y="557784"/>
            <a:ext cx="10808100" cy="3078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400"/>
              <a:buFont typeface="Arial"/>
              <a:buNone/>
            </a:pPr>
            <a:r>
              <a:rPr lang="en-US" dirty="0"/>
              <a:t>Differentiating the system under test</a:t>
            </a:r>
            <a:endParaRPr dirty="0"/>
          </a:p>
        </p:txBody>
      </p:sp>
      <p:sp>
        <p:nvSpPr>
          <p:cNvPr id="442" name="Google Shape;442;p51"/>
          <p:cNvSpPr txBox="1">
            <a:spLocks noGrp="1"/>
          </p:cNvSpPr>
          <p:nvPr>
            <p:ph type="body" idx="2"/>
          </p:nvPr>
        </p:nvSpPr>
        <p:spPr>
          <a:xfrm>
            <a:off x="452438" y="1196975"/>
            <a:ext cx="5303400" cy="2826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3"/>
              </a:buClr>
              <a:buSzPts val="1800"/>
              <a:buNone/>
            </a:pPr>
            <a:endParaRPr dirty="0"/>
          </a:p>
        </p:txBody>
      </p:sp>
      <p:sp>
        <p:nvSpPr>
          <p:cNvPr id="443" name="Google Shape;443;p51"/>
          <p:cNvSpPr txBox="1">
            <a:spLocks noGrp="1"/>
          </p:cNvSpPr>
          <p:nvPr>
            <p:ph type="body" idx="3"/>
          </p:nvPr>
        </p:nvSpPr>
        <p:spPr>
          <a:xfrm>
            <a:off x="452438" y="1735922"/>
            <a:ext cx="5303400" cy="4033800"/>
          </a:xfrm>
          <a:prstGeom prst="rect">
            <a:avLst/>
          </a:prstGeom>
          <a:noFill/>
          <a:ln>
            <a:noFill/>
          </a:ln>
        </p:spPr>
        <p:txBody>
          <a:bodyPr spcFirstLastPara="1" wrap="square" lIns="0" tIns="0" rIns="0" bIns="0" anchor="t" anchorCtr="0">
            <a:noAutofit/>
          </a:bodyPr>
          <a:lstStyle/>
          <a:p>
            <a:pPr marL="514350" indent="-285750">
              <a:buFont typeface="Arial" panose="020B0604020202020204" pitchFamily="34" charset="0"/>
              <a:buChar char="•"/>
            </a:pPr>
            <a:r>
              <a:rPr lang="en-US" dirty="0"/>
              <a:t>SUT plays a significant role in tests. </a:t>
            </a:r>
          </a:p>
          <a:p>
            <a:pPr marL="514350" indent="-285750">
              <a:buFont typeface="Arial" panose="020B0604020202020204" pitchFamily="34" charset="0"/>
              <a:buChar char="•"/>
            </a:pPr>
            <a:r>
              <a:rPr lang="en-US" dirty="0"/>
              <a:t>It provides an entry point for the behavior you want to invoke in the application</a:t>
            </a:r>
          </a:p>
        </p:txBody>
      </p:sp>
      <p:sp>
        <p:nvSpPr>
          <p:cNvPr id="444" name="Google Shape;444;p51"/>
          <p:cNvSpPr txBox="1">
            <a:spLocks noGrp="1"/>
          </p:cNvSpPr>
          <p:nvPr>
            <p:ph type="body" idx="4"/>
          </p:nvPr>
        </p:nvSpPr>
        <p:spPr>
          <a:xfrm>
            <a:off x="6320785" y="1196975"/>
            <a:ext cx="5303400" cy="2826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3"/>
              </a:buClr>
              <a:buSzPts val="1800"/>
              <a:buNone/>
            </a:pPr>
            <a:endParaRPr dirty="0"/>
          </a:p>
        </p:txBody>
      </p:sp>
      <p:cxnSp>
        <p:nvCxnSpPr>
          <p:cNvPr id="446" name="Google Shape;446;p51"/>
          <p:cNvCxnSpPr/>
          <p:nvPr/>
        </p:nvCxnSpPr>
        <p:spPr>
          <a:xfrm>
            <a:off x="6096000" y="1239839"/>
            <a:ext cx="0" cy="4462890"/>
          </a:xfrm>
          <a:prstGeom prst="straightConnector1">
            <a:avLst/>
          </a:prstGeom>
          <a:noFill/>
          <a:ln w="15875" cap="flat" cmpd="sng">
            <a:solidFill>
              <a:srgbClr val="D8D8D8"/>
            </a:solidFill>
            <a:prstDash val="solid"/>
            <a:miter lim="800000"/>
            <a:headEnd type="none" w="sm" len="sm"/>
            <a:tailEnd type="none" w="sm" len="sm"/>
          </a:ln>
        </p:spPr>
      </p:cxnSp>
      <p:sp>
        <p:nvSpPr>
          <p:cNvPr id="447" name="Google Shape;447;p51"/>
          <p:cNvSpPr txBox="1">
            <a:spLocks noGrp="1"/>
          </p:cNvSpPr>
          <p:nvPr>
            <p:ph type="body" idx="1"/>
          </p:nvPr>
        </p:nvSpPr>
        <p:spPr>
          <a:xfrm>
            <a:off x="457201" y="5876091"/>
            <a:ext cx="10808100" cy="349800"/>
          </a:xfrm>
          <a:prstGeom prst="rect">
            <a:avLst/>
          </a:prstGeom>
        </p:spPr>
        <p:txBody>
          <a:bodyPr spcFirstLastPara="1" wrap="square" lIns="0" tIns="0" rIns="0" bIns="0" anchor="b" anchorCtr="0">
            <a:noAutofit/>
          </a:bodyPr>
          <a:lstStyle/>
          <a:p>
            <a:pPr marL="0" lvl="0" indent="0" algn="l" rtl="0">
              <a:spcBef>
                <a:spcPts val="1000"/>
              </a:spcBef>
              <a:spcAft>
                <a:spcPts val="0"/>
              </a:spcAft>
              <a:buNone/>
            </a:pPr>
            <a:endParaRPr/>
          </a:p>
        </p:txBody>
      </p:sp>
      <p:pic>
        <p:nvPicPr>
          <p:cNvPr id="448" name="Google Shape;448;p51"/>
          <p:cNvPicPr preferRelativeResize="0"/>
          <p:nvPr/>
        </p:nvPicPr>
        <p:blipFill>
          <a:blip r:embed="rId3">
            <a:alphaModFix/>
          </a:blip>
          <a:stretch>
            <a:fillRect/>
          </a:stretch>
        </p:blipFill>
        <p:spPr>
          <a:xfrm>
            <a:off x="11427011" y="519375"/>
            <a:ext cx="307800" cy="307800"/>
          </a:xfrm>
          <a:prstGeom prst="rect">
            <a:avLst/>
          </a:prstGeom>
          <a:noFill/>
          <a:ln>
            <a:noFill/>
          </a:ln>
        </p:spPr>
      </p:pic>
      <p:pic>
        <p:nvPicPr>
          <p:cNvPr id="2" name="Picture 1">
            <a:extLst>
              <a:ext uri="{FF2B5EF4-FFF2-40B4-BE49-F238E27FC236}">
                <a16:creationId xmlns:a16="http://schemas.microsoft.com/office/drawing/2014/main" id="{EB751951-8B75-1998-3B03-077B971AEB82}"/>
              </a:ext>
            </a:extLst>
          </p:cNvPr>
          <p:cNvPicPr>
            <a:picLocks noChangeAspect="1"/>
          </p:cNvPicPr>
          <p:nvPr/>
        </p:nvPicPr>
        <p:blipFill>
          <a:blip r:embed="rId4"/>
          <a:stretch>
            <a:fillRect/>
          </a:stretch>
        </p:blipFill>
        <p:spPr>
          <a:xfrm>
            <a:off x="6259008" y="1810966"/>
            <a:ext cx="5426953" cy="3807195"/>
          </a:xfrm>
          <a:prstGeom prst="rect">
            <a:avLst/>
          </a:prstGeom>
        </p:spPr>
      </p:pic>
    </p:spTree>
    <p:extLst>
      <p:ext uri="{BB962C8B-B14F-4D97-AF65-F5344CB8AC3E}">
        <p14:creationId xmlns:p14="http://schemas.microsoft.com/office/powerpoint/2010/main" val="3245007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8"/>
          <p:cNvSpPr txBox="1">
            <a:spLocks noGrp="1"/>
          </p:cNvSpPr>
          <p:nvPr>
            <p:ph type="body" idx="1"/>
          </p:nvPr>
        </p:nvSpPr>
        <p:spPr>
          <a:xfrm>
            <a:off x="457200" y="1524003"/>
            <a:ext cx="10807800" cy="4191000"/>
          </a:xfrm>
          <a:prstGeom prst="rect">
            <a:avLst/>
          </a:prstGeom>
          <a:noFill/>
          <a:ln>
            <a:noFill/>
          </a:ln>
        </p:spPr>
        <p:txBody>
          <a:bodyPr spcFirstLastPara="1" wrap="square" lIns="0" tIns="0" rIns="0" bIns="0" anchor="t" anchorCtr="0">
            <a:noAutofit/>
          </a:bodyPr>
          <a:lstStyle/>
          <a:p>
            <a:pPr marL="514350" indent="-285750">
              <a:buFont typeface="Arial" panose="020B0604020202020204" pitchFamily="34" charset="0"/>
              <a:buChar char="•"/>
            </a:pPr>
            <a:r>
              <a:rPr lang="en-US" dirty="0"/>
              <a:t>Keep the section comments </a:t>
            </a:r>
            <a:r>
              <a:rPr lang="en-US" dirty="0">
                <a:solidFill>
                  <a:schemeClr val="accent5">
                    <a:lumMod val="75000"/>
                  </a:schemeClr>
                </a:solidFill>
              </a:rPr>
              <a:t>//Arrange //Act //Assert </a:t>
            </a:r>
            <a:r>
              <a:rPr lang="en-US" dirty="0"/>
              <a:t>in our test code</a:t>
            </a:r>
          </a:p>
        </p:txBody>
      </p:sp>
      <p:sp>
        <p:nvSpPr>
          <p:cNvPr id="404" name="Google Shape;404;p48"/>
          <p:cNvSpPr txBox="1">
            <a:spLocks noGrp="1"/>
          </p:cNvSpPr>
          <p:nvPr>
            <p:ph type="title"/>
          </p:nvPr>
        </p:nvSpPr>
        <p:spPr>
          <a:xfrm>
            <a:off x="457198" y="557784"/>
            <a:ext cx="10808209" cy="307777"/>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2400"/>
              <a:buFont typeface="Arial"/>
              <a:buNone/>
            </a:pPr>
            <a:r>
              <a:rPr lang="en-US" dirty="0"/>
              <a:t>Take away</a:t>
            </a:r>
            <a:endParaRPr dirty="0"/>
          </a:p>
        </p:txBody>
      </p:sp>
      <p:sp>
        <p:nvSpPr>
          <p:cNvPr id="405" name="Google Shape;405;p48"/>
          <p:cNvSpPr txBox="1">
            <a:spLocks noGrp="1"/>
          </p:cNvSpPr>
          <p:nvPr>
            <p:ph type="ftr" idx="11"/>
          </p:nvPr>
        </p:nvSpPr>
        <p:spPr>
          <a:xfrm>
            <a:off x="1042416" y="6438349"/>
            <a:ext cx="1198179" cy="190416"/>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a:t>© Cognizant Softvision</a:t>
            </a:r>
            <a:endParaRPr/>
          </a:p>
        </p:txBody>
      </p:sp>
      <p:sp>
        <p:nvSpPr>
          <p:cNvPr id="406" name="Google Shape;406;p48"/>
          <p:cNvSpPr txBox="1">
            <a:spLocks noGrp="1"/>
          </p:cNvSpPr>
          <p:nvPr>
            <p:ph type="sldNum" idx="12"/>
          </p:nvPr>
        </p:nvSpPr>
        <p:spPr>
          <a:xfrm>
            <a:off x="457199" y="6438651"/>
            <a:ext cx="352097" cy="190747"/>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14</a:t>
            </a:fld>
            <a:endParaRPr/>
          </a:p>
        </p:txBody>
      </p:sp>
      <p:pic>
        <p:nvPicPr>
          <p:cNvPr id="407" name="Google Shape;407;p48"/>
          <p:cNvPicPr preferRelativeResize="0"/>
          <p:nvPr/>
        </p:nvPicPr>
        <p:blipFill>
          <a:blip r:embed="rId3">
            <a:alphaModFix/>
          </a:blip>
          <a:stretch>
            <a:fillRect/>
          </a:stretch>
        </p:blipFill>
        <p:spPr>
          <a:xfrm>
            <a:off x="11427011" y="519375"/>
            <a:ext cx="307800" cy="307800"/>
          </a:xfrm>
          <a:prstGeom prst="rect">
            <a:avLst/>
          </a:prstGeom>
          <a:noFill/>
          <a:ln>
            <a:noFill/>
          </a:ln>
        </p:spPr>
      </p:pic>
    </p:spTree>
    <p:extLst>
      <p:ext uri="{BB962C8B-B14F-4D97-AF65-F5344CB8AC3E}">
        <p14:creationId xmlns:p14="http://schemas.microsoft.com/office/powerpoint/2010/main" val="179681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3ACADE-BBFE-38E7-DA50-BC9D2F1F637C}"/>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15</a:t>
            </a:fld>
            <a:endParaRPr lang="en-US"/>
          </a:p>
        </p:txBody>
      </p:sp>
      <p:sp>
        <p:nvSpPr>
          <p:cNvPr id="3" name="Title 2">
            <a:extLst>
              <a:ext uri="{FF2B5EF4-FFF2-40B4-BE49-F238E27FC236}">
                <a16:creationId xmlns:a16="http://schemas.microsoft.com/office/drawing/2014/main" id="{B67DD2BA-A256-BF16-CBCB-F52419F0E6A1}"/>
              </a:ext>
            </a:extLst>
          </p:cNvPr>
          <p:cNvSpPr>
            <a:spLocks noGrp="1"/>
          </p:cNvSpPr>
          <p:nvPr>
            <p:ph type="ctrTitle"/>
          </p:nvPr>
        </p:nvSpPr>
        <p:spPr>
          <a:xfrm>
            <a:off x="1042416" y="2313752"/>
            <a:ext cx="9381600" cy="1744901"/>
          </a:xfrm>
        </p:spPr>
        <p:txBody>
          <a:bodyPr/>
          <a:lstStyle/>
          <a:p>
            <a:r>
              <a:rPr lang="en-US" dirty="0"/>
              <a:t>Reusing test fixtures between tests</a:t>
            </a:r>
            <a:endParaRPr lang="en-PH" dirty="0"/>
          </a:p>
        </p:txBody>
      </p:sp>
    </p:spTree>
    <p:extLst>
      <p:ext uri="{BB962C8B-B14F-4D97-AF65-F5344CB8AC3E}">
        <p14:creationId xmlns:p14="http://schemas.microsoft.com/office/powerpoint/2010/main" val="105576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51"/>
          <p:cNvSpPr txBox="1">
            <a:spLocks noGrp="1"/>
          </p:cNvSpPr>
          <p:nvPr>
            <p:ph type="ftr" idx="11"/>
          </p:nvPr>
        </p:nvSpPr>
        <p:spPr>
          <a:xfrm>
            <a:off x="1042416" y="6438349"/>
            <a:ext cx="1198179" cy="190416"/>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a:t>© Cognizant Softvision</a:t>
            </a:r>
            <a:endParaRPr/>
          </a:p>
        </p:txBody>
      </p:sp>
      <p:sp>
        <p:nvSpPr>
          <p:cNvPr id="440" name="Google Shape;440;p51"/>
          <p:cNvSpPr txBox="1">
            <a:spLocks noGrp="1"/>
          </p:cNvSpPr>
          <p:nvPr>
            <p:ph type="sldNum" idx="12"/>
          </p:nvPr>
        </p:nvSpPr>
        <p:spPr>
          <a:xfrm>
            <a:off x="457199" y="6438651"/>
            <a:ext cx="352097" cy="190747"/>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16</a:t>
            </a:fld>
            <a:endParaRPr/>
          </a:p>
        </p:txBody>
      </p:sp>
      <p:sp>
        <p:nvSpPr>
          <p:cNvPr id="441" name="Google Shape;441;p51"/>
          <p:cNvSpPr txBox="1">
            <a:spLocks noGrp="1"/>
          </p:cNvSpPr>
          <p:nvPr>
            <p:ph type="title"/>
          </p:nvPr>
        </p:nvSpPr>
        <p:spPr>
          <a:xfrm>
            <a:off x="457198" y="557784"/>
            <a:ext cx="10808100" cy="3078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400"/>
              <a:buFont typeface="Arial"/>
              <a:buNone/>
            </a:pPr>
            <a:r>
              <a:rPr lang="en-US" dirty="0"/>
              <a:t>Test fixture</a:t>
            </a:r>
            <a:endParaRPr dirty="0"/>
          </a:p>
        </p:txBody>
      </p:sp>
      <p:sp>
        <p:nvSpPr>
          <p:cNvPr id="442" name="Google Shape;442;p51"/>
          <p:cNvSpPr txBox="1">
            <a:spLocks noGrp="1"/>
          </p:cNvSpPr>
          <p:nvPr>
            <p:ph type="body" idx="2"/>
          </p:nvPr>
        </p:nvSpPr>
        <p:spPr>
          <a:xfrm>
            <a:off x="452438" y="1196975"/>
            <a:ext cx="5303400" cy="2826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3"/>
              </a:buClr>
              <a:buSzPts val="1800"/>
              <a:buNone/>
            </a:pPr>
            <a:endParaRPr dirty="0"/>
          </a:p>
        </p:txBody>
      </p:sp>
      <p:sp>
        <p:nvSpPr>
          <p:cNvPr id="443" name="Google Shape;443;p51"/>
          <p:cNvSpPr txBox="1">
            <a:spLocks noGrp="1"/>
          </p:cNvSpPr>
          <p:nvPr>
            <p:ph type="body" idx="3"/>
          </p:nvPr>
        </p:nvSpPr>
        <p:spPr>
          <a:xfrm>
            <a:off x="452438" y="1735922"/>
            <a:ext cx="5303400" cy="4033800"/>
          </a:xfrm>
          <a:prstGeom prst="rect">
            <a:avLst/>
          </a:prstGeom>
          <a:noFill/>
          <a:ln>
            <a:noFill/>
          </a:ln>
        </p:spPr>
        <p:txBody>
          <a:bodyPr spcFirstLastPara="1" wrap="square" lIns="0" tIns="0" rIns="0" bIns="0" anchor="t" anchorCtr="0">
            <a:noAutofit/>
          </a:bodyPr>
          <a:lstStyle/>
          <a:p>
            <a:pPr marL="514350" indent="-285750">
              <a:buFont typeface="Arial" panose="020B0604020202020204" pitchFamily="34" charset="0"/>
              <a:buChar char="•"/>
            </a:pPr>
            <a:r>
              <a:rPr lang="en-US" dirty="0"/>
              <a:t>An object the test runs against. </a:t>
            </a:r>
          </a:p>
          <a:p>
            <a:pPr marL="514350" indent="-285750">
              <a:buFont typeface="Arial" panose="020B0604020202020204" pitchFamily="34" charset="0"/>
              <a:buChar char="•"/>
            </a:pPr>
            <a:r>
              <a:rPr lang="en-US" dirty="0"/>
              <a:t>This object can be a regular dependency—an argument that is passed to the SUT. </a:t>
            </a:r>
          </a:p>
          <a:p>
            <a:pPr marL="514350" indent="-285750">
              <a:buFont typeface="Arial" panose="020B0604020202020204" pitchFamily="34" charset="0"/>
              <a:buChar char="•"/>
            </a:pPr>
            <a:r>
              <a:rPr lang="en-US" dirty="0"/>
              <a:t>It can also be data in the database or a file on the hard disk. </a:t>
            </a:r>
          </a:p>
          <a:p>
            <a:pPr marL="514350" indent="-285750">
              <a:buFont typeface="Arial" panose="020B0604020202020204" pitchFamily="34" charset="0"/>
              <a:buChar char="•"/>
            </a:pPr>
            <a:r>
              <a:rPr lang="en-US" dirty="0"/>
              <a:t>Such an object needs to remain in a known, fixed state before each test run, so it produces the same result. Hence the word fixture</a:t>
            </a:r>
          </a:p>
        </p:txBody>
      </p:sp>
      <p:sp>
        <p:nvSpPr>
          <p:cNvPr id="444" name="Google Shape;444;p51"/>
          <p:cNvSpPr txBox="1">
            <a:spLocks noGrp="1"/>
          </p:cNvSpPr>
          <p:nvPr>
            <p:ph type="body" idx="4"/>
          </p:nvPr>
        </p:nvSpPr>
        <p:spPr>
          <a:xfrm>
            <a:off x="6320785" y="1196975"/>
            <a:ext cx="5303400" cy="2826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3"/>
              </a:buClr>
              <a:buSzPts val="1800"/>
              <a:buNone/>
            </a:pPr>
            <a:endParaRPr dirty="0"/>
          </a:p>
        </p:txBody>
      </p:sp>
      <p:cxnSp>
        <p:nvCxnSpPr>
          <p:cNvPr id="446" name="Google Shape;446;p51"/>
          <p:cNvCxnSpPr/>
          <p:nvPr/>
        </p:nvCxnSpPr>
        <p:spPr>
          <a:xfrm>
            <a:off x="6096000" y="1239839"/>
            <a:ext cx="0" cy="4462890"/>
          </a:xfrm>
          <a:prstGeom prst="straightConnector1">
            <a:avLst/>
          </a:prstGeom>
          <a:noFill/>
          <a:ln w="15875" cap="flat" cmpd="sng">
            <a:solidFill>
              <a:srgbClr val="D8D8D8"/>
            </a:solidFill>
            <a:prstDash val="solid"/>
            <a:miter lim="800000"/>
            <a:headEnd type="none" w="sm" len="sm"/>
            <a:tailEnd type="none" w="sm" len="sm"/>
          </a:ln>
        </p:spPr>
      </p:cxnSp>
      <p:sp>
        <p:nvSpPr>
          <p:cNvPr id="447" name="Google Shape;447;p51"/>
          <p:cNvSpPr txBox="1">
            <a:spLocks noGrp="1"/>
          </p:cNvSpPr>
          <p:nvPr>
            <p:ph type="body" idx="1"/>
          </p:nvPr>
        </p:nvSpPr>
        <p:spPr>
          <a:xfrm>
            <a:off x="457201" y="5876091"/>
            <a:ext cx="10808100" cy="349800"/>
          </a:xfrm>
          <a:prstGeom prst="rect">
            <a:avLst/>
          </a:prstGeom>
        </p:spPr>
        <p:txBody>
          <a:bodyPr spcFirstLastPara="1" wrap="square" lIns="0" tIns="0" rIns="0" bIns="0" anchor="b" anchorCtr="0">
            <a:noAutofit/>
          </a:bodyPr>
          <a:lstStyle/>
          <a:p>
            <a:pPr marL="0" lvl="0" indent="0" algn="l" rtl="0">
              <a:spcBef>
                <a:spcPts val="1000"/>
              </a:spcBef>
              <a:spcAft>
                <a:spcPts val="0"/>
              </a:spcAft>
              <a:buNone/>
            </a:pPr>
            <a:endParaRPr/>
          </a:p>
        </p:txBody>
      </p:sp>
      <p:pic>
        <p:nvPicPr>
          <p:cNvPr id="448" name="Google Shape;448;p51"/>
          <p:cNvPicPr preferRelativeResize="0"/>
          <p:nvPr/>
        </p:nvPicPr>
        <p:blipFill>
          <a:blip r:embed="rId3">
            <a:alphaModFix/>
          </a:blip>
          <a:stretch>
            <a:fillRect/>
          </a:stretch>
        </p:blipFill>
        <p:spPr>
          <a:xfrm>
            <a:off x="11427011" y="519375"/>
            <a:ext cx="307800" cy="307800"/>
          </a:xfrm>
          <a:prstGeom prst="rect">
            <a:avLst/>
          </a:prstGeom>
          <a:noFill/>
          <a:ln>
            <a:noFill/>
          </a:ln>
        </p:spPr>
      </p:pic>
      <p:pic>
        <p:nvPicPr>
          <p:cNvPr id="3" name="Picture 2">
            <a:extLst>
              <a:ext uri="{FF2B5EF4-FFF2-40B4-BE49-F238E27FC236}">
                <a16:creationId xmlns:a16="http://schemas.microsoft.com/office/drawing/2014/main" id="{4CE609C3-F874-3E51-D46D-D86FD737AB5E}"/>
              </a:ext>
            </a:extLst>
          </p:cNvPr>
          <p:cNvPicPr>
            <a:picLocks noChangeAspect="1"/>
          </p:cNvPicPr>
          <p:nvPr/>
        </p:nvPicPr>
        <p:blipFill>
          <a:blip r:embed="rId4"/>
          <a:stretch>
            <a:fillRect/>
          </a:stretch>
        </p:blipFill>
        <p:spPr>
          <a:xfrm>
            <a:off x="6038285" y="1670512"/>
            <a:ext cx="5868399" cy="4032217"/>
          </a:xfrm>
          <a:prstGeom prst="rect">
            <a:avLst/>
          </a:prstGeom>
        </p:spPr>
      </p:pic>
      <p:sp>
        <p:nvSpPr>
          <p:cNvPr id="2" name="TextBox 1">
            <a:extLst>
              <a:ext uri="{FF2B5EF4-FFF2-40B4-BE49-F238E27FC236}">
                <a16:creationId xmlns:a16="http://schemas.microsoft.com/office/drawing/2014/main" id="{80EB3CCA-58FB-3C50-2DD8-27021F430F9A}"/>
              </a:ext>
            </a:extLst>
          </p:cNvPr>
          <p:cNvSpPr txBox="1"/>
          <p:nvPr/>
        </p:nvSpPr>
        <p:spPr>
          <a:xfrm>
            <a:off x="9939646" y="1910248"/>
            <a:ext cx="2024753" cy="523220"/>
          </a:xfrm>
          <a:prstGeom prst="rect">
            <a:avLst/>
          </a:prstGeom>
          <a:noFill/>
        </p:spPr>
        <p:txBody>
          <a:bodyPr wrap="square" rtlCol="0">
            <a:spAutoFit/>
          </a:bodyPr>
          <a:lstStyle/>
          <a:p>
            <a:r>
              <a:rPr lang="en-PH" dirty="0"/>
              <a:t>Common test</a:t>
            </a:r>
          </a:p>
          <a:p>
            <a:r>
              <a:rPr lang="en-PH" dirty="0"/>
              <a:t>fixture</a:t>
            </a:r>
          </a:p>
        </p:txBody>
      </p:sp>
      <p:cxnSp>
        <p:nvCxnSpPr>
          <p:cNvPr id="5" name="Straight Arrow Connector 4">
            <a:extLst>
              <a:ext uri="{FF2B5EF4-FFF2-40B4-BE49-F238E27FC236}">
                <a16:creationId xmlns:a16="http://schemas.microsoft.com/office/drawing/2014/main" id="{359A82A7-4F7B-99CB-3F22-F866B513A350}"/>
              </a:ext>
            </a:extLst>
          </p:cNvPr>
          <p:cNvCxnSpPr/>
          <p:nvPr/>
        </p:nvCxnSpPr>
        <p:spPr>
          <a:xfrm flipH="1">
            <a:off x="9466217" y="2090057"/>
            <a:ext cx="357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75BC4F1-1BD6-6A69-5F03-C99C2501A83C}"/>
              </a:ext>
            </a:extLst>
          </p:cNvPr>
          <p:cNvSpPr txBox="1"/>
          <p:nvPr/>
        </p:nvSpPr>
        <p:spPr>
          <a:xfrm>
            <a:off x="10847365" y="2569837"/>
            <a:ext cx="1159292" cy="738664"/>
          </a:xfrm>
          <a:prstGeom prst="rect">
            <a:avLst/>
          </a:prstGeom>
          <a:noFill/>
        </p:spPr>
        <p:txBody>
          <a:bodyPr wrap="none" rtlCol="0">
            <a:spAutoFit/>
          </a:bodyPr>
          <a:lstStyle/>
          <a:p>
            <a:r>
              <a:rPr lang="en-US" dirty="0"/>
              <a:t>Runs before</a:t>
            </a:r>
          </a:p>
          <a:p>
            <a:r>
              <a:rPr lang="en-US" dirty="0"/>
              <a:t>each test in</a:t>
            </a:r>
          </a:p>
          <a:p>
            <a:r>
              <a:rPr lang="en-US" dirty="0"/>
              <a:t>the class</a:t>
            </a:r>
            <a:endParaRPr lang="en-PH" dirty="0"/>
          </a:p>
        </p:txBody>
      </p:sp>
      <p:cxnSp>
        <p:nvCxnSpPr>
          <p:cNvPr id="8" name="Straight Arrow Connector 7">
            <a:extLst>
              <a:ext uri="{FF2B5EF4-FFF2-40B4-BE49-F238E27FC236}">
                <a16:creationId xmlns:a16="http://schemas.microsoft.com/office/drawing/2014/main" id="{4A62E338-C824-8316-E8C8-42ABC5BD04A1}"/>
              </a:ext>
            </a:extLst>
          </p:cNvPr>
          <p:cNvCxnSpPr>
            <a:cxnSpLocks/>
          </p:cNvCxnSpPr>
          <p:nvPr/>
        </p:nvCxnSpPr>
        <p:spPr>
          <a:xfrm flipH="1">
            <a:off x="10580918" y="2875032"/>
            <a:ext cx="2873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793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8"/>
          <p:cNvSpPr txBox="1">
            <a:spLocks noGrp="1"/>
          </p:cNvSpPr>
          <p:nvPr>
            <p:ph type="body" idx="1"/>
          </p:nvPr>
        </p:nvSpPr>
        <p:spPr>
          <a:xfrm>
            <a:off x="457200" y="1524003"/>
            <a:ext cx="10807800" cy="4191000"/>
          </a:xfrm>
          <a:prstGeom prst="rect">
            <a:avLst/>
          </a:prstGeom>
          <a:noFill/>
          <a:ln>
            <a:noFill/>
          </a:ln>
        </p:spPr>
        <p:txBody>
          <a:bodyPr spcFirstLastPara="1" wrap="square" lIns="0" tIns="0" rIns="0" bIns="0" anchor="t" anchorCtr="0">
            <a:noAutofit/>
          </a:bodyPr>
          <a:lstStyle/>
          <a:p>
            <a:pPr marL="514350" indent="-285750">
              <a:buFont typeface="Arial" panose="020B0604020202020204" pitchFamily="34" charset="0"/>
              <a:buChar char="•"/>
            </a:pPr>
            <a:r>
              <a:rPr lang="en-US" dirty="0"/>
              <a:t>High coupling between tests.</a:t>
            </a:r>
          </a:p>
          <a:p>
            <a:pPr marL="514350" indent="-285750">
              <a:buFont typeface="Arial" panose="020B0604020202020204" pitchFamily="34" charset="0"/>
              <a:buChar char="•"/>
            </a:pPr>
            <a:r>
              <a:rPr lang="en-US" dirty="0"/>
              <a:t>Diminishes test readability.</a:t>
            </a:r>
          </a:p>
        </p:txBody>
      </p:sp>
      <p:sp>
        <p:nvSpPr>
          <p:cNvPr id="404" name="Google Shape;404;p48"/>
          <p:cNvSpPr txBox="1">
            <a:spLocks noGrp="1"/>
          </p:cNvSpPr>
          <p:nvPr>
            <p:ph type="title"/>
          </p:nvPr>
        </p:nvSpPr>
        <p:spPr>
          <a:xfrm>
            <a:off x="457198" y="557784"/>
            <a:ext cx="10808209" cy="307777"/>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2400"/>
              <a:buFont typeface="Arial"/>
              <a:buNone/>
            </a:pPr>
            <a:r>
              <a:rPr lang="en-US" dirty="0"/>
              <a:t>Two significant drawbacks</a:t>
            </a:r>
          </a:p>
        </p:txBody>
      </p:sp>
      <p:sp>
        <p:nvSpPr>
          <p:cNvPr id="405" name="Google Shape;405;p48"/>
          <p:cNvSpPr txBox="1">
            <a:spLocks noGrp="1"/>
          </p:cNvSpPr>
          <p:nvPr>
            <p:ph type="ftr" idx="11"/>
          </p:nvPr>
        </p:nvSpPr>
        <p:spPr>
          <a:xfrm>
            <a:off x="1042416" y="6438349"/>
            <a:ext cx="1198179" cy="190416"/>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a:t>© Cognizant Softvision</a:t>
            </a:r>
            <a:endParaRPr/>
          </a:p>
        </p:txBody>
      </p:sp>
      <p:sp>
        <p:nvSpPr>
          <p:cNvPr id="406" name="Google Shape;406;p48"/>
          <p:cNvSpPr txBox="1">
            <a:spLocks noGrp="1"/>
          </p:cNvSpPr>
          <p:nvPr>
            <p:ph type="sldNum" idx="12"/>
          </p:nvPr>
        </p:nvSpPr>
        <p:spPr>
          <a:xfrm>
            <a:off x="457199" y="6438651"/>
            <a:ext cx="352097" cy="190747"/>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17</a:t>
            </a:fld>
            <a:endParaRPr/>
          </a:p>
        </p:txBody>
      </p:sp>
      <p:pic>
        <p:nvPicPr>
          <p:cNvPr id="407" name="Google Shape;407;p48"/>
          <p:cNvPicPr preferRelativeResize="0"/>
          <p:nvPr/>
        </p:nvPicPr>
        <p:blipFill>
          <a:blip r:embed="rId3">
            <a:alphaModFix/>
          </a:blip>
          <a:stretch>
            <a:fillRect/>
          </a:stretch>
        </p:blipFill>
        <p:spPr>
          <a:xfrm>
            <a:off x="11427011" y="519375"/>
            <a:ext cx="307800" cy="307800"/>
          </a:xfrm>
          <a:prstGeom prst="rect">
            <a:avLst/>
          </a:prstGeom>
          <a:noFill/>
          <a:ln>
            <a:noFill/>
          </a:ln>
        </p:spPr>
      </p:pic>
    </p:spTree>
    <p:extLst>
      <p:ext uri="{BB962C8B-B14F-4D97-AF65-F5344CB8AC3E}">
        <p14:creationId xmlns:p14="http://schemas.microsoft.com/office/powerpoint/2010/main" val="1939787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51"/>
          <p:cNvSpPr txBox="1">
            <a:spLocks noGrp="1"/>
          </p:cNvSpPr>
          <p:nvPr>
            <p:ph type="ftr" idx="11"/>
          </p:nvPr>
        </p:nvSpPr>
        <p:spPr>
          <a:xfrm>
            <a:off x="1042416" y="6438349"/>
            <a:ext cx="1198179" cy="190416"/>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a:t>© Cognizant Softvision</a:t>
            </a:r>
            <a:endParaRPr/>
          </a:p>
        </p:txBody>
      </p:sp>
      <p:sp>
        <p:nvSpPr>
          <p:cNvPr id="440" name="Google Shape;440;p51"/>
          <p:cNvSpPr txBox="1">
            <a:spLocks noGrp="1"/>
          </p:cNvSpPr>
          <p:nvPr>
            <p:ph type="sldNum" idx="12"/>
          </p:nvPr>
        </p:nvSpPr>
        <p:spPr>
          <a:xfrm>
            <a:off x="457199" y="6438651"/>
            <a:ext cx="352097" cy="190747"/>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18</a:t>
            </a:fld>
            <a:endParaRPr/>
          </a:p>
        </p:txBody>
      </p:sp>
      <p:sp>
        <p:nvSpPr>
          <p:cNvPr id="441" name="Google Shape;441;p51"/>
          <p:cNvSpPr txBox="1">
            <a:spLocks noGrp="1"/>
          </p:cNvSpPr>
          <p:nvPr>
            <p:ph type="title"/>
          </p:nvPr>
        </p:nvSpPr>
        <p:spPr>
          <a:xfrm>
            <a:off x="457198" y="557784"/>
            <a:ext cx="10808100" cy="3078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400"/>
              <a:buFont typeface="Arial"/>
              <a:buNone/>
            </a:pPr>
            <a:r>
              <a:rPr lang="en-US" dirty="0"/>
              <a:t>High coupling between tests is an anti-pattern</a:t>
            </a:r>
            <a:endParaRPr dirty="0"/>
          </a:p>
        </p:txBody>
      </p:sp>
      <p:sp>
        <p:nvSpPr>
          <p:cNvPr id="442" name="Google Shape;442;p51"/>
          <p:cNvSpPr txBox="1">
            <a:spLocks noGrp="1"/>
          </p:cNvSpPr>
          <p:nvPr>
            <p:ph type="body" idx="2"/>
          </p:nvPr>
        </p:nvSpPr>
        <p:spPr>
          <a:xfrm>
            <a:off x="452438" y="1196975"/>
            <a:ext cx="5303400" cy="2826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3"/>
              </a:buClr>
              <a:buSzPts val="1800"/>
              <a:buNone/>
            </a:pPr>
            <a:endParaRPr dirty="0"/>
          </a:p>
        </p:txBody>
      </p:sp>
      <p:sp>
        <p:nvSpPr>
          <p:cNvPr id="443" name="Google Shape;443;p51"/>
          <p:cNvSpPr txBox="1">
            <a:spLocks noGrp="1"/>
          </p:cNvSpPr>
          <p:nvPr>
            <p:ph type="body" idx="3"/>
          </p:nvPr>
        </p:nvSpPr>
        <p:spPr>
          <a:xfrm>
            <a:off x="452438" y="1735922"/>
            <a:ext cx="5303400" cy="4033800"/>
          </a:xfrm>
          <a:prstGeom prst="rect">
            <a:avLst/>
          </a:prstGeom>
          <a:noFill/>
          <a:ln>
            <a:noFill/>
          </a:ln>
        </p:spPr>
        <p:txBody>
          <a:bodyPr spcFirstLastPara="1" wrap="square" lIns="0" tIns="0" rIns="0" bIns="0" anchor="t" anchorCtr="0">
            <a:noAutofit/>
          </a:bodyPr>
          <a:lstStyle/>
          <a:p>
            <a:pPr marL="514350" indent="-285750">
              <a:buFont typeface="Arial" panose="020B0604020202020204" pitchFamily="34" charset="0"/>
              <a:buChar char="•"/>
            </a:pPr>
            <a:r>
              <a:rPr lang="en-US" dirty="0"/>
              <a:t>All tests are coupled to each other: a modification of one test’s arrangement logic will affect all tests in the class.</a:t>
            </a:r>
          </a:p>
        </p:txBody>
      </p:sp>
      <p:sp>
        <p:nvSpPr>
          <p:cNvPr id="444" name="Google Shape;444;p51"/>
          <p:cNvSpPr txBox="1">
            <a:spLocks noGrp="1"/>
          </p:cNvSpPr>
          <p:nvPr>
            <p:ph type="body" idx="4"/>
          </p:nvPr>
        </p:nvSpPr>
        <p:spPr>
          <a:xfrm>
            <a:off x="6320785" y="1196975"/>
            <a:ext cx="5303400" cy="2826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3"/>
              </a:buClr>
              <a:buSzPts val="1800"/>
              <a:buNone/>
            </a:pPr>
            <a:endParaRPr dirty="0"/>
          </a:p>
        </p:txBody>
      </p:sp>
      <p:cxnSp>
        <p:nvCxnSpPr>
          <p:cNvPr id="446" name="Google Shape;446;p51"/>
          <p:cNvCxnSpPr/>
          <p:nvPr/>
        </p:nvCxnSpPr>
        <p:spPr>
          <a:xfrm>
            <a:off x="6096000" y="1239839"/>
            <a:ext cx="0" cy="4462890"/>
          </a:xfrm>
          <a:prstGeom prst="straightConnector1">
            <a:avLst/>
          </a:prstGeom>
          <a:noFill/>
          <a:ln w="15875" cap="flat" cmpd="sng">
            <a:solidFill>
              <a:srgbClr val="D8D8D8"/>
            </a:solidFill>
            <a:prstDash val="solid"/>
            <a:miter lim="800000"/>
            <a:headEnd type="none" w="sm" len="sm"/>
            <a:tailEnd type="none" w="sm" len="sm"/>
          </a:ln>
        </p:spPr>
      </p:cxnSp>
      <p:sp>
        <p:nvSpPr>
          <p:cNvPr id="447" name="Google Shape;447;p51"/>
          <p:cNvSpPr txBox="1">
            <a:spLocks noGrp="1"/>
          </p:cNvSpPr>
          <p:nvPr>
            <p:ph type="body" idx="1"/>
          </p:nvPr>
        </p:nvSpPr>
        <p:spPr>
          <a:xfrm>
            <a:off x="457201" y="5876091"/>
            <a:ext cx="10808100" cy="349800"/>
          </a:xfrm>
          <a:prstGeom prst="rect">
            <a:avLst/>
          </a:prstGeom>
        </p:spPr>
        <p:txBody>
          <a:bodyPr spcFirstLastPara="1" wrap="square" lIns="0" tIns="0" rIns="0" bIns="0" anchor="b" anchorCtr="0">
            <a:noAutofit/>
          </a:bodyPr>
          <a:lstStyle/>
          <a:p>
            <a:pPr marL="0" lvl="0" indent="0" algn="l" rtl="0">
              <a:spcBef>
                <a:spcPts val="1000"/>
              </a:spcBef>
              <a:spcAft>
                <a:spcPts val="0"/>
              </a:spcAft>
              <a:buNone/>
            </a:pPr>
            <a:endParaRPr/>
          </a:p>
        </p:txBody>
      </p:sp>
      <p:pic>
        <p:nvPicPr>
          <p:cNvPr id="448" name="Google Shape;448;p51"/>
          <p:cNvPicPr preferRelativeResize="0"/>
          <p:nvPr/>
        </p:nvPicPr>
        <p:blipFill>
          <a:blip r:embed="rId3">
            <a:alphaModFix/>
          </a:blip>
          <a:stretch>
            <a:fillRect/>
          </a:stretch>
        </p:blipFill>
        <p:spPr>
          <a:xfrm>
            <a:off x="11427011" y="519375"/>
            <a:ext cx="307800" cy="307800"/>
          </a:xfrm>
          <a:prstGeom prst="rect">
            <a:avLst/>
          </a:prstGeom>
          <a:noFill/>
          <a:ln>
            <a:noFill/>
          </a:ln>
        </p:spPr>
      </p:pic>
      <p:pic>
        <p:nvPicPr>
          <p:cNvPr id="2" name="Picture 1">
            <a:extLst>
              <a:ext uri="{FF2B5EF4-FFF2-40B4-BE49-F238E27FC236}">
                <a16:creationId xmlns:a16="http://schemas.microsoft.com/office/drawing/2014/main" id="{3F88FAE4-09C4-4974-714E-F9479FB4FB8F}"/>
              </a:ext>
            </a:extLst>
          </p:cNvPr>
          <p:cNvPicPr>
            <a:picLocks noChangeAspect="1"/>
          </p:cNvPicPr>
          <p:nvPr/>
        </p:nvPicPr>
        <p:blipFill>
          <a:blip r:embed="rId4"/>
          <a:stretch>
            <a:fillRect/>
          </a:stretch>
        </p:blipFill>
        <p:spPr>
          <a:xfrm>
            <a:off x="376317" y="3129562"/>
            <a:ext cx="5379521" cy="1436280"/>
          </a:xfrm>
          <a:prstGeom prst="rect">
            <a:avLst/>
          </a:prstGeom>
        </p:spPr>
      </p:pic>
      <p:pic>
        <p:nvPicPr>
          <p:cNvPr id="4" name="Picture 3">
            <a:extLst>
              <a:ext uri="{FF2B5EF4-FFF2-40B4-BE49-F238E27FC236}">
                <a16:creationId xmlns:a16="http://schemas.microsoft.com/office/drawing/2014/main" id="{52E2F482-81D1-2DE7-D032-CD01E75E921D}"/>
              </a:ext>
            </a:extLst>
          </p:cNvPr>
          <p:cNvPicPr>
            <a:picLocks noChangeAspect="1"/>
          </p:cNvPicPr>
          <p:nvPr/>
        </p:nvPicPr>
        <p:blipFill>
          <a:blip r:embed="rId5"/>
          <a:stretch>
            <a:fillRect/>
          </a:stretch>
        </p:blipFill>
        <p:spPr>
          <a:xfrm>
            <a:off x="6096000" y="1809691"/>
            <a:ext cx="5665841" cy="3893038"/>
          </a:xfrm>
          <a:prstGeom prst="rect">
            <a:avLst/>
          </a:prstGeom>
        </p:spPr>
      </p:pic>
      <p:sp>
        <p:nvSpPr>
          <p:cNvPr id="3" name="Rectangle 2">
            <a:extLst>
              <a:ext uri="{FF2B5EF4-FFF2-40B4-BE49-F238E27FC236}">
                <a16:creationId xmlns:a16="http://schemas.microsoft.com/office/drawing/2014/main" id="{FDCFA467-0826-A757-2EAE-1636F0C0C37B}"/>
              </a:ext>
            </a:extLst>
          </p:cNvPr>
          <p:cNvSpPr/>
          <p:nvPr/>
        </p:nvSpPr>
        <p:spPr>
          <a:xfrm>
            <a:off x="5016137" y="4005943"/>
            <a:ext cx="557349" cy="559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301187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51"/>
          <p:cNvSpPr txBox="1">
            <a:spLocks noGrp="1"/>
          </p:cNvSpPr>
          <p:nvPr>
            <p:ph type="ftr" idx="11"/>
          </p:nvPr>
        </p:nvSpPr>
        <p:spPr>
          <a:xfrm>
            <a:off x="1042416" y="6438349"/>
            <a:ext cx="1198179" cy="190416"/>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a:t>© Cognizant Softvision</a:t>
            </a:r>
            <a:endParaRPr/>
          </a:p>
        </p:txBody>
      </p:sp>
      <p:sp>
        <p:nvSpPr>
          <p:cNvPr id="440" name="Google Shape;440;p51"/>
          <p:cNvSpPr txBox="1">
            <a:spLocks noGrp="1"/>
          </p:cNvSpPr>
          <p:nvPr>
            <p:ph type="sldNum" idx="12"/>
          </p:nvPr>
        </p:nvSpPr>
        <p:spPr>
          <a:xfrm>
            <a:off x="457199" y="6438651"/>
            <a:ext cx="352097" cy="190747"/>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19</a:t>
            </a:fld>
            <a:endParaRPr/>
          </a:p>
        </p:txBody>
      </p:sp>
      <p:sp>
        <p:nvSpPr>
          <p:cNvPr id="441" name="Google Shape;441;p51"/>
          <p:cNvSpPr txBox="1">
            <a:spLocks noGrp="1"/>
          </p:cNvSpPr>
          <p:nvPr>
            <p:ph type="title"/>
          </p:nvPr>
        </p:nvSpPr>
        <p:spPr>
          <a:xfrm>
            <a:off x="457198" y="557784"/>
            <a:ext cx="10808100" cy="3078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400"/>
              <a:buFont typeface="Arial"/>
              <a:buNone/>
            </a:pPr>
            <a:r>
              <a:rPr lang="en-US" dirty="0"/>
              <a:t>Diminishes test readability</a:t>
            </a:r>
            <a:endParaRPr dirty="0"/>
          </a:p>
        </p:txBody>
      </p:sp>
      <p:sp>
        <p:nvSpPr>
          <p:cNvPr id="442" name="Google Shape;442;p51"/>
          <p:cNvSpPr txBox="1">
            <a:spLocks noGrp="1"/>
          </p:cNvSpPr>
          <p:nvPr>
            <p:ph type="body" idx="2"/>
          </p:nvPr>
        </p:nvSpPr>
        <p:spPr>
          <a:xfrm>
            <a:off x="452438" y="1196975"/>
            <a:ext cx="5303400" cy="2826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3"/>
              </a:buClr>
              <a:buSzPts val="1800"/>
              <a:buNone/>
            </a:pPr>
            <a:endParaRPr dirty="0"/>
          </a:p>
        </p:txBody>
      </p:sp>
      <p:sp>
        <p:nvSpPr>
          <p:cNvPr id="443" name="Google Shape;443;p51"/>
          <p:cNvSpPr txBox="1">
            <a:spLocks noGrp="1"/>
          </p:cNvSpPr>
          <p:nvPr>
            <p:ph type="body" idx="3"/>
          </p:nvPr>
        </p:nvSpPr>
        <p:spPr>
          <a:xfrm>
            <a:off x="452438" y="1735922"/>
            <a:ext cx="5303400" cy="4033800"/>
          </a:xfrm>
          <a:prstGeom prst="rect">
            <a:avLst/>
          </a:prstGeom>
          <a:noFill/>
          <a:ln>
            <a:noFill/>
          </a:ln>
        </p:spPr>
        <p:txBody>
          <a:bodyPr spcFirstLastPara="1" wrap="square" lIns="0" tIns="0" rIns="0" bIns="0" anchor="t" anchorCtr="0">
            <a:noAutofit/>
          </a:bodyPr>
          <a:lstStyle/>
          <a:p>
            <a:pPr marL="514350" indent="-285750">
              <a:buFont typeface="Arial" panose="020B0604020202020204" pitchFamily="34" charset="0"/>
              <a:buChar char="•"/>
            </a:pPr>
            <a:r>
              <a:rPr lang="en-US" dirty="0"/>
              <a:t>The other drawback to extracting the arrangement code into the constructor is diminished test readability</a:t>
            </a:r>
          </a:p>
        </p:txBody>
      </p:sp>
      <p:sp>
        <p:nvSpPr>
          <p:cNvPr id="444" name="Google Shape;444;p51"/>
          <p:cNvSpPr txBox="1">
            <a:spLocks noGrp="1"/>
          </p:cNvSpPr>
          <p:nvPr>
            <p:ph type="body" idx="4"/>
          </p:nvPr>
        </p:nvSpPr>
        <p:spPr>
          <a:xfrm>
            <a:off x="6320785" y="1196975"/>
            <a:ext cx="5303400" cy="2826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3"/>
              </a:buClr>
              <a:buSzPts val="1800"/>
              <a:buNone/>
            </a:pPr>
            <a:endParaRPr dirty="0"/>
          </a:p>
        </p:txBody>
      </p:sp>
      <p:cxnSp>
        <p:nvCxnSpPr>
          <p:cNvPr id="446" name="Google Shape;446;p51"/>
          <p:cNvCxnSpPr/>
          <p:nvPr/>
        </p:nvCxnSpPr>
        <p:spPr>
          <a:xfrm>
            <a:off x="6096000" y="1239839"/>
            <a:ext cx="0" cy="4462890"/>
          </a:xfrm>
          <a:prstGeom prst="straightConnector1">
            <a:avLst/>
          </a:prstGeom>
          <a:noFill/>
          <a:ln w="15875" cap="flat" cmpd="sng">
            <a:solidFill>
              <a:srgbClr val="D8D8D8"/>
            </a:solidFill>
            <a:prstDash val="solid"/>
            <a:miter lim="800000"/>
            <a:headEnd type="none" w="sm" len="sm"/>
            <a:tailEnd type="none" w="sm" len="sm"/>
          </a:ln>
        </p:spPr>
      </p:cxnSp>
      <p:sp>
        <p:nvSpPr>
          <p:cNvPr id="447" name="Google Shape;447;p51"/>
          <p:cNvSpPr txBox="1">
            <a:spLocks noGrp="1"/>
          </p:cNvSpPr>
          <p:nvPr>
            <p:ph type="body" idx="1"/>
          </p:nvPr>
        </p:nvSpPr>
        <p:spPr>
          <a:xfrm>
            <a:off x="457201" y="5876091"/>
            <a:ext cx="10808100" cy="349800"/>
          </a:xfrm>
          <a:prstGeom prst="rect">
            <a:avLst/>
          </a:prstGeom>
        </p:spPr>
        <p:txBody>
          <a:bodyPr spcFirstLastPara="1" wrap="square" lIns="0" tIns="0" rIns="0" bIns="0" anchor="b" anchorCtr="0">
            <a:noAutofit/>
          </a:bodyPr>
          <a:lstStyle/>
          <a:p>
            <a:pPr marL="0" lvl="0" indent="0" algn="l" rtl="0">
              <a:spcBef>
                <a:spcPts val="1000"/>
              </a:spcBef>
              <a:spcAft>
                <a:spcPts val="0"/>
              </a:spcAft>
              <a:buNone/>
            </a:pPr>
            <a:endParaRPr/>
          </a:p>
        </p:txBody>
      </p:sp>
      <p:pic>
        <p:nvPicPr>
          <p:cNvPr id="448" name="Google Shape;448;p51"/>
          <p:cNvPicPr preferRelativeResize="0"/>
          <p:nvPr/>
        </p:nvPicPr>
        <p:blipFill>
          <a:blip r:embed="rId3">
            <a:alphaModFix/>
          </a:blip>
          <a:stretch>
            <a:fillRect/>
          </a:stretch>
        </p:blipFill>
        <p:spPr>
          <a:xfrm>
            <a:off x="11427011" y="519375"/>
            <a:ext cx="307800" cy="307800"/>
          </a:xfrm>
          <a:prstGeom prst="rect">
            <a:avLst/>
          </a:prstGeom>
          <a:noFill/>
          <a:ln>
            <a:noFill/>
          </a:ln>
        </p:spPr>
      </p:pic>
      <p:pic>
        <p:nvPicPr>
          <p:cNvPr id="3" name="Picture 2">
            <a:extLst>
              <a:ext uri="{FF2B5EF4-FFF2-40B4-BE49-F238E27FC236}">
                <a16:creationId xmlns:a16="http://schemas.microsoft.com/office/drawing/2014/main" id="{DF55440A-7E31-B82B-629E-239A3A5DBF30}"/>
              </a:ext>
            </a:extLst>
          </p:cNvPr>
          <p:cNvPicPr>
            <a:picLocks noChangeAspect="1"/>
          </p:cNvPicPr>
          <p:nvPr/>
        </p:nvPicPr>
        <p:blipFill>
          <a:blip r:embed="rId4"/>
          <a:stretch>
            <a:fillRect/>
          </a:stretch>
        </p:blipFill>
        <p:spPr>
          <a:xfrm>
            <a:off x="6096000" y="1585944"/>
            <a:ext cx="5699985" cy="3916498"/>
          </a:xfrm>
          <a:prstGeom prst="rect">
            <a:avLst/>
          </a:prstGeom>
        </p:spPr>
      </p:pic>
    </p:spTree>
    <p:extLst>
      <p:ext uri="{BB962C8B-B14F-4D97-AF65-F5344CB8AC3E}">
        <p14:creationId xmlns:p14="http://schemas.microsoft.com/office/powerpoint/2010/main" val="3680595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6"/>
          <p:cNvSpPr txBox="1">
            <a:spLocks noGrp="1"/>
          </p:cNvSpPr>
          <p:nvPr>
            <p:ph type="title"/>
          </p:nvPr>
        </p:nvSpPr>
        <p:spPr>
          <a:xfrm>
            <a:off x="457199" y="557784"/>
            <a:ext cx="10808100" cy="3693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accent3"/>
              </a:buClr>
              <a:buSzPts val="2400"/>
              <a:buFont typeface="Arial"/>
              <a:buNone/>
            </a:pPr>
            <a:r>
              <a:rPr lang="en-US" dirty="0"/>
              <a:t>What will you learn?</a:t>
            </a:r>
            <a:endParaRPr dirty="0">
              <a:solidFill>
                <a:schemeClr val="dk1"/>
              </a:solidFill>
            </a:endParaRPr>
          </a:p>
        </p:txBody>
      </p:sp>
      <p:sp>
        <p:nvSpPr>
          <p:cNvPr id="377" name="Google Shape;377;p46"/>
          <p:cNvSpPr txBox="1">
            <a:spLocks noGrp="1"/>
          </p:cNvSpPr>
          <p:nvPr>
            <p:ph type="ftr" idx="11"/>
          </p:nvPr>
        </p:nvSpPr>
        <p:spPr>
          <a:xfrm>
            <a:off x="1042416" y="6325193"/>
            <a:ext cx="1198200" cy="3036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a:solidFill>
                  <a:schemeClr val="dk1"/>
                </a:solidFill>
              </a:rPr>
              <a:t>© Cognizant Softvision</a:t>
            </a:r>
            <a:endParaRPr>
              <a:solidFill>
                <a:schemeClr val="dk1"/>
              </a:solidFill>
            </a:endParaRPr>
          </a:p>
        </p:txBody>
      </p:sp>
      <p:sp>
        <p:nvSpPr>
          <p:cNvPr id="378" name="Google Shape;378;p46"/>
          <p:cNvSpPr txBox="1">
            <a:spLocks noGrp="1"/>
          </p:cNvSpPr>
          <p:nvPr>
            <p:ph type="sldNum" idx="12"/>
          </p:nvPr>
        </p:nvSpPr>
        <p:spPr>
          <a:xfrm>
            <a:off x="457199" y="6325299"/>
            <a:ext cx="352200" cy="304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solidFill>
                  <a:schemeClr val="lt1"/>
                </a:solidFill>
              </a:rPr>
              <a:t>2</a:t>
            </a:fld>
            <a:endParaRPr>
              <a:solidFill>
                <a:schemeClr val="lt1"/>
              </a:solidFill>
            </a:endParaRPr>
          </a:p>
        </p:txBody>
      </p:sp>
      <p:sp>
        <p:nvSpPr>
          <p:cNvPr id="379" name="Google Shape;379;p46"/>
          <p:cNvSpPr txBox="1">
            <a:spLocks noGrp="1"/>
          </p:cNvSpPr>
          <p:nvPr>
            <p:ph type="body" idx="1"/>
          </p:nvPr>
        </p:nvSpPr>
        <p:spPr>
          <a:xfrm>
            <a:off x="457200" y="1700784"/>
            <a:ext cx="11368200" cy="3959100"/>
          </a:xfrm>
          <a:prstGeom prst="rect">
            <a:avLst/>
          </a:prstGeom>
          <a:noFill/>
          <a:ln>
            <a:noFill/>
          </a:ln>
        </p:spPr>
        <p:txBody>
          <a:bodyPr spcFirstLastPara="1" wrap="square" lIns="0" tIns="0" rIns="0" bIns="0" anchor="t" anchorCtr="0">
            <a:noAutofit/>
          </a:bodyPr>
          <a:lstStyle/>
          <a:p>
            <a:pPr marL="457200" lvl="0" indent="-457200" algn="l" rtl="0">
              <a:lnSpc>
                <a:spcPct val="100000"/>
              </a:lnSpc>
              <a:spcBef>
                <a:spcPts val="0"/>
              </a:spcBef>
              <a:spcAft>
                <a:spcPts val="0"/>
              </a:spcAft>
              <a:buClr>
                <a:schemeClr val="dk1"/>
              </a:buClr>
              <a:buSzPts val="1800"/>
              <a:buFont typeface="Arial"/>
              <a:buAutoNum type="arabicPeriod"/>
            </a:pPr>
            <a:r>
              <a:rPr lang="en-US" dirty="0"/>
              <a:t>The structure of a unit test</a:t>
            </a:r>
            <a:endParaRPr lang="en-US" dirty="0">
              <a:solidFill>
                <a:schemeClr val="dk1"/>
              </a:solidFill>
            </a:endParaRPr>
          </a:p>
          <a:p>
            <a:pPr marL="457200" lvl="0" indent="-457200" algn="l" rtl="0">
              <a:lnSpc>
                <a:spcPct val="100000"/>
              </a:lnSpc>
              <a:spcBef>
                <a:spcPts val="1000"/>
              </a:spcBef>
              <a:spcAft>
                <a:spcPts val="0"/>
              </a:spcAft>
              <a:buClr>
                <a:schemeClr val="dk1"/>
              </a:buClr>
              <a:buSzPts val="1800"/>
              <a:buFont typeface="Arial"/>
              <a:buAutoNum type="arabicPeriod"/>
            </a:pPr>
            <a:r>
              <a:rPr lang="en-US" dirty="0"/>
              <a:t>Unit test naming best practices</a:t>
            </a:r>
            <a:endParaRPr lang="en-US" dirty="0">
              <a:solidFill>
                <a:schemeClr val="dk1"/>
              </a:solidFill>
            </a:endParaRPr>
          </a:p>
          <a:p>
            <a:pPr marL="457200" lvl="0" indent="-457200" algn="l" rtl="0">
              <a:lnSpc>
                <a:spcPct val="100000"/>
              </a:lnSpc>
              <a:spcBef>
                <a:spcPts val="1000"/>
              </a:spcBef>
              <a:spcAft>
                <a:spcPts val="0"/>
              </a:spcAft>
              <a:buClr>
                <a:schemeClr val="dk1"/>
              </a:buClr>
              <a:buSzPts val="1800"/>
              <a:buFont typeface="Arial"/>
              <a:buAutoNum type="arabicPeriod"/>
            </a:pPr>
            <a:r>
              <a:rPr lang="en-US" dirty="0">
                <a:solidFill>
                  <a:schemeClr val="dk1"/>
                </a:solidFill>
              </a:rPr>
              <a:t>Working with fluent assertions</a:t>
            </a:r>
            <a:endParaRPr dirty="0">
              <a:solidFill>
                <a:schemeClr val="dk1"/>
              </a:solidFill>
            </a:endParaRPr>
          </a:p>
        </p:txBody>
      </p:sp>
      <p:grpSp>
        <p:nvGrpSpPr>
          <p:cNvPr id="380" name="Google Shape;380;p46"/>
          <p:cNvGrpSpPr/>
          <p:nvPr/>
        </p:nvGrpSpPr>
        <p:grpSpPr>
          <a:xfrm>
            <a:off x="6095705" y="457222"/>
            <a:ext cx="5638511" cy="5602127"/>
            <a:chOff x="5930310" y="457193"/>
            <a:chExt cx="5804521" cy="5766472"/>
          </a:xfrm>
        </p:grpSpPr>
        <p:pic>
          <p:nvPicPr>
            <p:cNvPr id="381" name="Google Shape;381;p46"/>
            <p:cNvPicPr preferRelativeResize="0"/>
            <p:nvPr/>
          </p:nvPicPr>
          <p:blipFill rotWithShape="1">
            <a:blip r:embed="rId3">
              <a:alphaModFix/>
            </a:blip>
            <a:srcRect t="8817" b="6235"/>
            <a:stretch/>
          </p:blipFill>
          <p:spPr>
            <a:xfrm>
              <a:off x="5930310" y="4880041"/>
              <a:ext cx="2839337" cy="1343624"/>
            </a:xfrm>
            <a:prstGeom prst="rect">
              <a:avLst/>
            </a:prstGeom>
            <a:noFill/>
            <a:ln>
              <a:noFill/>
            </a:ln>
          </p:spPr>
        </p:pic>
        <p:pic>
          <p:nvPicPr>
            <p:cNvPr id="382" name="Google Shape;382;p46"/>
            <p:cNvPicPr preferRelativeResize="0"/>
            <p:nvPr/>
          </p:nvPicPr>
          <p:blipFill rotWithShape="1">
            <a:blip r:embed="rId4">
              <a:alphaModFix/>
            </a:blip>
            <a:srcRect l="5174" r="28056"/>
            <a:stretch/>
          </p:blipFill>
          <p:spPr>
            <a:xfrm>
              <a:off x="7420129" y="3389612"/>
              <a:ext cx="1325760" cy="1323269"/>
            </a:xfrm>
            <a:prstGeom prst="rect">
              <a:avLst/>
            </a:prstGeom>
            <a:noFill/>
            <a:ln>
              <a:noFill/>
            </a:ln>
          </p:spPr>
        </p:pic>
        <p:pic>
          <p:nvPicPr>
            <p:cNvPr id="383" name="Google Shape;383;p46"/>
            <p:cNvPicPr preferRelativeResize="0"/>
            <p:nvPr/>
          </p:nvPicPr>
          <p:blipFill rotWithShape="1">
            <a:blip r:embed="rId5">
              <a:alphaModFix/>
            </a:blip>
            <a:srcRect l="13885" r="19964"/>
            <a:stretch/>
          </p:blipFill>
          <p:spPr>
            <a:xfrm>
              <a:off x="5939920" y="457193"/>
              <a:ext cx="2805967" cy="2834052"/>
            </a:xfrm>
            <a:prstGeom prst="rect">
              <a:avLst/>
            </a:prstGeom>
            <a:noFill/>
            <a:ln>
              <a:noFill/>
            </a:ln>
          </p:spPr>
        </p:pic>
        <p:pic>
          <p:nvPicPr>
            <p:cNvPr id="384" name="Google Shape;384;p46"/>
            <p:cNvPicPr preferRelativeResize="0"/>
            <p:nvPr/>
          </p:nvPicPr>
          <p:blipFill rotWithShape="1">
            <a:blip r:embed="rId6">
              <a:alphaModFix/>
            </a:blip>
            <a:srcRect l="10211" t="3437" r="17366"/>
            <a:stretch/>
          </p:blipFill>
          <p:spPr>
            <a:xfrm>
              <a:off x="8895495" y="3389612"/>
              <a:ext cx="2839335" cy="2834049"/>
            </a:xfrm>
            <a:prstGeom prst="rect">
              <a:avLst/>
            </a:prstGeom>
            <a:noFill/>
            <a:ln>
              <a:noFill/>
            </a:ln>
          </p:spPr>
        </p:pic>
        <p:pic>
          <p:nvPicPr>
            <p:cNvPr id="385" name="Google Shape;385;p46"/>
            <p:cNvPicPr preferRelativeResize="0"/>
            <p:nvPr/>
          </p:nvPicPr>
          <p:blipFill rotWithShape="1">
            <a:blip r:embed="rId7">
              <a:alphaModFix/>
            </a:blip>
            <a:srcRect t="25567" b="3273"/>
            <a:stretch/>
          </p:blipFill>
          <p:spPr>
            <a:xfrm>
              <a:off x="8895495" y="1948053"/>
              <a:ext cx="2839334" cy="1343625"/>
            </a:xfrm>
            <a:prstGeom prst="rect">
              <a:avLst/>
            </a:prstGeom>
            <a:noFill/>
            <a:ln>
              <a:noFill/>
            </a:ln>
          </p:spPr>
        </p:pic>
        <p:pic>
          <p:nvPicPr>
            <p:cNvPr id="386" name="Google Shape;386;p46"/>
            <p:cNvPicPr preferRelativeResize="0"/>
            <p:nvPr/>
          </p:nvPicPr>
          <p:blipFill rotWithShape="1">
            <a:blip r:embed="rId8">
              <a:alphaModFix/>
            </a:blip>
            <a:srcRect l="5202" t="8141" r="8374" b="7669"/>
            <a:stretch/>
          </p:blipFill>
          <p:spPr>
            <a:xfrm>
              <a:off x="10409079" y="479036"/>
              <a:ext cx="1325752" cy="1343624"/>
            </a:xfrm>
            <a:prstGeom prst="rect">
              <a:avLst/>
            </a:prstGeom>
            <a:noFill/>
            <a:ln>
              <a:noFill/>
            </a:ln>
          </p:spPr>
        </p:pic>
        <p:pic>
          <p:nvPicPr>
            <p:cNvPr id="387" name="Google Shape;387;p46"/>
            <p:cNvPicPr preferRelativeResize="0"/>
            <p:nvPr/>
          </p:nvPicPr>
          <p:blipFill rotWithShape="1">
            <a:blip r:embed="rId9">
              <a:alphaModFix/>
            </a:blip>
            <a:srcRect r="31214"/>
            <a:stretch/>
          </p:blipFill>
          <p:spPr>
            <a:xfrm>
              <a:off x="5939920" y="3403654"/>
              <a:ext cx="1358195" cy="1309227"/>
            </a:xfrm>
            <a:prstGeom prst="rect">
              <a:avLst/>
            </a:prstGeom>
            <a:noFill/>
            <a:ln>
              <a:noFill/>
            </a:ln>
          </p:spPr>
        </p:pic>
        <p:pic>
          <p:nvPicPr>
            <p:cNvPr id="388" name="Google Shape;388;p46"/>
            <p:cNvPicPr preferRelativeResize="0"/>
            <p:nvPr/>
          </p:nvPicPr>
          <p:blipFill rotWithShape="1">
            <a:blip r:embed="rId10">
              <a:alphaModFix/>
            </a:blip>
            <a:srcRect l="17668" r="15072"/>
            <a:stretch/>
          </p:blipFill>
          <p:spPr>
            <a:xfrm>
              <a:off x="8895493" y="479016"/>
              <a:ext cx="1358194" cy="1343621"/>
            </a:xfrm>
            <a:prstGeom prst="rect">
              <a:avLst/>
            </a:prstGeom>
            <a:noFill/>
            <a:ln>
              <a:noFill/>
            </a:ln>
          </p:spPr>
        </p:pic>
      </p:grpSp>
    </p:spTree>
    <p:extLst>
      <p:ext uri="{BB962C8B-B14F-4D97-AF65-F5344CB8AC3E}">
        <p14:creationId xmlns:p14="http://schemas.microsoft.com/office/powerpoint/2010/main" val="3989247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51"/>
          <p:cNvSpPr txBox="1">
            <a:spLocks noGrp="1"/>
          </p:cNvSpPr>
          <p:nvPr>
            <p:ph type="ftr" idx="11"/>
          </p:nvPr>
        </p:nvSpPr>
        <p:spPr>
          <a:xfrm>
            <a:off x="1042416" y="6438349"/>
            <a:ext cx="1198179" cy="190416"/>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a:t>© Cognizant Softvision</a:t>
            </a:r>
            <a:endParaRPr/>
          </a:p>
        </p:txBody>
      </p:sp>
      <p:sp>
        <p:nvSpPr>
          <p:cNvPr id="440" name="Google Shape;440;p51"/>
          <p:cNvSpPr txBox="1">
            <a:spLocks noGrp="1"/>
          </p:cNvSpPr>
          <p:nvPr>
            <p:ph type="sldNum" idx="12"/>
          </p:nvPr>
        </p:nvSpPr>
        <p:spPr>
          <a:xfrm>
            <a:off x="457199" y="6438651"/>
            <a:ext cx="352097" cy="190747"/>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20</a:t>
            </a:fld>
            <a:endParaRPr/>
          </a:p>
        </p:txBody>
      </p:sp>
      <p:sp>
        <p:nvSpPr>
          <p:cNvPr id="441" name="Google Shape;441;p51"/>
          <p:cNvSpPr txBox="1">
            <a:spLocks noGrp="1"/>
          </p:cNvSpPr>
          <p:nvPr>
            <p:ph type="title"/>
          </p:nvPr>
        </p:nvSpPr>
        <p:spPr>
          <a:xfrm>
            <a:off x="457198" y="557784"/>
            <a:ext cx="10808100" cy="3078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400"/>
              <a:buFont typeface="Arial"/>
              <a:buNone/>
            </a:pPr>
            <a:r>
              <a:rPr lang="en-US" dirty="0"/>
              <a:t>Better way to reuse test fixtures</a:t>
            </a:r>
            <a:endParaRPr dirty="0"/>
          </a:p>
        </p:txBody>
      </p:sp>
      <p:sp>
        <p:nvSpPr>
          <p:cNvPr id="442" name="Google Shape;442;p51"/>
          <p:cNvSpPr txBox="1">
            <a:spLocks noGrp="1"/>
          </p:cNvSpPr>
          <p:nvPr>
            <p:ph type="body" idx="2"/>
          </p:nvPr>
        </p:nvSpPr>
        <p:spPr>
          <a:xfrm>
            <a:off x="452438" y="1196975"/>
            <a:ext cx="5303400" cy="2826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3"/>
              </a:buClr>
              <a:buSzPts val="1800"/>
              <a:buNone/>
            </a:pPr>
            <a:endParaRPr dirty="0"/>
          </a:p>
        </p:txBody>
      </p:sp>
      <p:sp>
        <p:nvSpPr>
          <p:cNvPr id="443" name="Google Shape;443;p51"/>
          <p:cNvSpPr txBox="1">
            <a:spLocks noGrp="1"/>
          </p:cNvSpPr>
          <p:nvPr>
            <p:ph type="body" idx="3"/>
          </p:nvPr>
        </p:nvSpPr>
        <p:spPr>
          <a:xfrm>
            <a:off x="452438" y="1735922"/>
            <a:ext cx="5303400" cy="4033800"/>
          </a:xfrm>
          <a:prstGeom prst="rect">
            <a:avLst/>
          </a:prstGeom>
          <a:noFill/>
          <a:ln>
            <a:noFill/>
          </a:ln>
        </p:spPr>
        <p:txBody>
          <a:bodyPr spcFirstLastPara="1" wrap="square" lIns="0" tIns="0" rIns="0" bIns="0" anchor="t" anchorCtr="0">
            <a:noAutofit/>
          </a:bodyPr>
          <a:lstStyle/>
          <a:p>
            <a:pPr marL="514350" indent="-285750">
              <a:buFont typeface="Arial" panose="020B0604020202020204" pitchFamily="34" charset="0"/>
              <a:buChar char="•"/>
            </a:pPr>
            <a:r>
              <a:rPr lang="en-US" dirty="0"/>
              <a:t>The use of the constructor is not the best approach when it comes to reusing test fixtures. </a:t>
            </a:r>
          </a:p>
          <a:p>
            <a:pPr marL="514350" indent="-285750">
              <a:buFont typeface="Arial" panose="020B0604020202020204" pitchFamily="34" charset="0"/>
              <a:buChar char="•"/>
            </a:pPr>
            <a:r>
              <a:rPr lang="en-US" dirty="0"/>
              <a:t>The second way—the beneficial one—is to introduce private factory methods in the test class</a:t>
            </a:r>
          </a:p>
        </p:txBody>
      </p:sp>
      <p:sp>
        <p:nvSpPr>
          <p:cNvPr id="444" name="Google Shape;444;p51"/>
          <p:cNvSpPr txBox="1">
            <a:spLocks noGrp="1"/>
          </p:cNvSpPr>
          <p:nvPr>
            <p:ph type="body" idx="4"/>
          </p:nvPr>
        </p:nvSpPr>
        <p:spPr>
          <a:xfrm>
            <a:off x="6320785" y="1196975"/>
            <a:ext cx="5303400" cy="2826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3"/>
              </a:buClr>
              <a:buSzPts val="1800"/>
              <a:buNone/>
            </a:pPr>
            <a:endParaRPr dirty="0"/>
          </a:p>
        </p:txBody>
      </p:sp>
      <p:cxnSp>
        <p:nvCxnSpPr>
          <p:cNvPr id="446" name="Google Shape;446;p51"/>
          <p:cNvCxnSpPr/>
          <p:nvPr/>
        </p:nvCxnSpPr>
        <p:spPr>
          <a:xfrm>
            <a:off x="6096000" y="1239839"/>
            <a:ext cx="0" cy="4462890"/>
          </a:xfrm>
          <a:prstGeom prst="straightConnector1">
            <a:avLst/>
          </a:prstGeom>
          <a:noFill/>
          <a:ln w="15875" cap="flat" cmpd="sng">
            <a:solidFill>
              <a:srgbClr val="D8D8D8"/>
            </a:solidFill>
            <a:prstDash val="solid"/>
            <a:miter lim="800000"/>
            <a:headEnd type="none" w="sm" len="sm"/>
            <a:tailEnd type="none" w="sm" len="sm"/>
          </a:ln>
        </p:spPr>
      </p:cxnSp>
      <p:pic>
        <p:nvPicPr>
          <p:cNvPr id="448" name="Google Shape;448;p51"/>
          <p:cNvPicPr preferRelativeResize="0"/>
          <p:nvPr/>
        </p:nvPicPr>
        <p:blipFill>
          <a:blip r:embed="rId3">
            <a:alphaModFix/>
          </a:blip>
          <a:stretch>
            <a:fillRect/>
          </a:stretch>
        </p:blipFill>
        <p:spPr>
          <a:xfrm>
            <a:off x="11427011" y="519375"/>
            <a:ext cx="307800" cy="307800"/>
          </a:xfrm>
          <a:prstGeom prst="rect">
            <a:avLst/>
          </a:prstGeom>
          <a:noFill/>
          <a:ln>
            <a:noFill/>
          </a:ln>
        </p:spPr>
      </p:pic>
      <p:pic>
        <p:nvPicPr>
          <p:cNvPr id="2" name="Picture 1">
            <a:extLst>
              <a:ext uri="{FF2B5EF4-FFF2-40B4-BE49-F238E27FC236}">
                <a16:creationId xmlns:a16="http://schemas.microsoft.com/office/drawing/2014/main" id="{3639C74E-E2A0-A5B7-2318-AA6D7CA014EE}"/>
              </a:ext>
            </a:extLst>
          </p:cNvPr>
          <p:cNvPicPr>
            <a:picLocks noChangeAspect="1"/>
          </p:cNvPicPr>
          <p:nvPr/>
        </p:nvPicPr>
        <p:blipFill>
          <a:blip r:embed="rId4"/>
          <a:stretch>
            <a:fillRect/>
          </a:stretch>
        </p:blipFill>
        <p:spPr>
          <a:xfrm>
            <a:off x="6576224" y="1652530"/>
            <a:ext cx="4668250" cy="4647686"/>
          </a:xfrm>
          <a:prstGeom prst="rect">
            <a:avLst/>
          </a:prstGeom>
        </p:spPr>
      </p:pic>
      <p:sp>
        <p:nvSpPr>
          <p:cNvPr id="4" name="TextBox 3">
            <a:extLst>
              <a:ext uri="{FF2B5EF4-FFF2-40B4-BE49-F238E27FC236}">
                <a16:creationId xmlns:a16="http://schemas.microsoft.com/office/drawing/2014/main" id="{9EFC8E4D-CB1A-3D16-A9D6-B4D27F505989}"/>
              </a:ext>
            </a:extLst>
          </p:cNvPr>
          <p:cNvSpPr txBox="1"/>
          <p:nvPr/>
        </p:nvSpPr>
        <p:spPr>
          <a:xfrm>
            <a:off x="5481115" y="5205978"/>
            <a:ext cx="1227053" cy="276999"/>
          </a:xfrm>
          <a:prstGeom prst="rect">
            <a:avLst/>
          </a:prstGeom>
          <a:noFill/>
        </p:spPr>
        <p:txBody>
          <a:bodyPr wrap="square" rtlCol="0">
            <a:spAutoFit/>
          </a:bodyPr>
          <a:lstStyle/>
          <a:p>
            <a:r>
              <a:rPr lang="en-US" sz="1200" dirty="0"/>
              <a:t>Private method</a:t>
            </a:r>
          </a:p>
        </p:txBody>
      </p:sp>
      <p:cxnSp>
        <p:nvCxnSpPr>
          <p:cNvPr id="5" name="Straight Arrow Connector 4">
            <a:extLst>
              <a:ext uri="{FF2B5EF4-FFF2-40B4-BE49-F238E27FC236}">
                <a16:creationId xmlns:a16="http://schemas.microsoft.com/office/drawing/2014/main" id="{3AC4442C-31E3-8A8F-18EC-A96656CAADBD}"/>
              </a:ext>
            </a:extLst>
          </p:cNvPr>
          <p:cNvCxnSpPr>
            <a:cxnSpLocks/>
            <a:stCxn id="4" idx="3"/>
          </p:cNvCxnSpPr>
          <p:nvPr/>
        </p:nvCxnSpPr>
        <p:spPr>
          <a:xfrm>
            <a:off x="6708168" y="5344478"/>
            <a:ext cx="480224" cy="28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4395BC36-1EE5-FBE5-2B8A-19AF46329E18}"/>
              </a:ext>
            </a:extLst>
          </p:cNvPr>
          <p:cNvSpPr txBox="1"/>
          <p:nvPr/>
        </p:nvSpPr>
        <p:spPr>
          <a:xfrm>
            <a:off x="5484226" y="5737184"/>
            <a:ext cx="1227053" cy="276999"/>
          </a:xfrm>
          <a:prstGeom prst="rect">
            <a:avLst/>
          </a:prstGeom>
          <a:noFill/>
        </p:spPr>
        <p:txBody>
          <a:bodyPr wrap="square" rtlCol="0">
            <a:spAutoFit/>
          </a:bodyPr>
          <a:lstStyle/>
          <a:p>
            <a:r>
              <a:rPr lang="en-US" sz="1200" dirty="0"/>
              <a:t>Private method</a:t>
            </a:r>
          </a:p>
        </p:txBody>
      </p:sp>
      <p:cxnSp>
        <p:nvCxnSpPr>
          <p:cNvPr id="7" name="Straight Arrow Connector 6">
            <a:extLst>
              <a:ext uri="{FF2B5EF4-FFF2-40B4-BE49-F238E27FC236}">
                <a16:creationId xmlns:a16="http://schemas.microsoft.com/office/drawing/2014/main" id="{8F207533-9EAF-4EBC-56E9-110A6F2D551A}"/>
              </a:ext>
            </a:extLst>
          </p:cNvPr>
          <p:cNvCxnSpPr>
            <a:cxnSpLocks/>
            <a:stCxn id="6" idx="3"/>
          </p:cNvCxnSpPr>
          <p:nvPr/>
        </p:nvCxnSpPr>
        <p:spPr>
          <a:xfrm>
            <a:off x="6711279" y="5875684"/>
            <a:ext cx="480224" cy="28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16345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C9FC20-4882-5D03-1A03-666979512338}"/>
              </a:ext>
            </a:extLst>
          </p:cNvPr>
          <p:cNvSpPr>
            <a:spLocks noGrp="1"/>
          </p:cNvSpPr>
          <p:nvPr>
            <p:ph type="body" idx="1"/>
          </p:nvPr>
        </p:nvSpPr>
        <p:spPr/>
        <p:txBody>
          <a:bodyPr/>
          <a:lstStyle/>
          <a:p>
            <a:endParaRPr lang="en-PH"/>
          </a:p>
        </p:txBody>
      </p:sp>
      <p:sp>
        <p:nvSpPr>
          <p:cNvPr id="3" name="Slide Number Placeholder 2">
            <a:extLst>
              <a:ext uri="{FF2B5EF4-FFF2-40B4-BE49-F238E27FC236}">
                <a16:creationId xmlns:a16="http://schemas.microsoft.com/office/drawing/2014/main" id="{EA11E361-2B31-C458-5D73-FC521B06583D}"/>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21</a:t>
            </a:fld>
            <a:endParaRPr lang="en-US"/>
          </a:p>
        </p:txBody>
      </p:sp>
      <p:sp>
        <p:nvSpPr>
          <p:cNvPr id="4" name="Title 3">
            <a:extLst>
              <a:ext uri="{FF2B5EF4-FFF2-40B4-BE49-F238E27FC236}">
                <a16:creationId xmlns:a16="http://schemas.microsoft.com/office/drawing/2014/main" id="{69E26B65-7B67-BE80-76BA-A82EA9F61D4C}"/>
              </a:ext>
            </a:extLst>
          </p:cNvPr>
          <p:cNvSpPr>
            <a:spLocks noGrp="1"/>
          </p:cNvSpPr>
          <p:nvPr>
            <p:ph type="title"/>
          </p:nvPr>
        </p:nvSpPr>
        <p:spPr/>
        <p:txBody>
          <a:bodyPr/>
          <a:lstStyle/>
          <a:p>
            <a:endParaRPr lang="en-PH"/>
          </a:p>
        </p:txBody>
      </p:sp>
      <p:sp>
        <p:nvSpPr>
          <p:cNvPr id="5" name="Text Placeholder 4">
            <a:extLst>
              <a:ext uri="{FF2B5EF4-FFF2-40B4-BE49-F238E27FC236}">
                <a16:creationId xmlns:a16="http://schemas.microsoft.com/office/drawing/2014/main" id="{B579D578-C586-D72E-97DD-54058E498068}"/>
              </a:ext>
            </a:extLst>
          </p:cNvPr>
          <p:cNvSpPr>
            <a:spLocks noGrp="1"/>
          </p:cNvSpPr>
          <p:nvPr>
            <p:ph type="body" idx="2"/>
          </p:nvPr>
        </p:nvSpPr>
        <p:spPr/>
        <p:txBody>
          <a:bodyPr/>
          <a:lstStyle/>
          <a:p>
            <a:endParaRPr lang="en-PH"/>
          </a:p>
        </p:txBody>
      </p:sp>
      <p:sp>
        <p:nvSpPr>
          <p:cNvPr id="6" name="Text Placeholder 5">
            <a:extLst>
              <a:ext uri="{FF2B5EF4-FFF2-40B4-BE49-F238E27FC236}">
                <a16:creationId xmlns:a16="http://schemas.microsoft.com/office/drawing/2014/main" id="{741F3045-7FD9-E295-0FF5-E46C9AA405E5}"/>
              </a:ext>
            </a:extLst>
          </p:cNvPr>
          <p:cNvSpPr>
            <a:spLocks noGrp="1"/>
          </p:cNvSpPr>
          <p:nvPr>
            <p:ph type="body" idx="3"/>
          </p:nvPr>
        </p:nvSpPr>
        <p:spPr/>
        <p:txBody>
          <a:bodyPr/>
          <a:lstStyle/>
          <a:p>
            <a:endParaRPr lang="en-PH"/>
          </a:p>
        </p:txBody>
      </p:sp>
      <p:sp>
        <p:nvSpPr>
          <p:cNvPr id="7" name="Text Placeholder 6">
            <a:extLst>
              <a:ext uri="{FF2B5EF4-FFF2-40B4-BE49-F238E27FC236}">
                <a16:creationId xmlns:a16="http://schemas.microsoft.com/office/drawing/2014/main" id="{46B63CB4-E608-DA05-306A-C246EB3BF665}"/>
              </a:ext>
            </a:extLst>
          </p:cNvPr>
          <p:cNvSpPr>
            <a:spLocks noGrp="1"/>
          </p:cNvSpPr>
          <p:nvPr>
            <p:ph type="body" idx="4"/>
          </p:nvPr>
        </p:nvSpPr>
        <p:spPr/>
        <p:txBody>
          <a:bodyPr/>
          <a:lstStyle/>
          <a:p>
            <a:endParaRPr lang="en-PH"/>
          </a:p>
        </p:txBody>
      </p:sp>
      <p:sp>
        <p:nvSpPr>
          <p:cNvPr id="8" name="Text Placeholder 7">
            <a:extLst>
              <a:ext uri="{FF2B5EF4-FFF2-40B4-BE49-F238E27FC236}">
                <a16:creationId xmlns:a16="http://schemas.microsoft.com/office/drawing/2014/main" id="{B013ED08-8862-89D2-3740-1567C6ED01B2}"/>
              </a:ext>
            </a:extLst>
          </p:cNvPr>
          <p:cNvSpPr>
            <a:spLocks noGrp="1"/>
          </p:cNvSpPr>
          <p:nvPr>
            <p:ph type="body" idx="5"/>
          </p:nvPr>
        </p:nvSpPr>
        <p:spPr/>
        <p:txBody>
          <a:bodyPr/>
          <a:lstStyle/>
          <a:p>
            <a:endParaRPr lang="en-PH"/>
          </a:p>
        </p:txBody>
      </p:sp>
    </p:spTree>
    <p:extLst>
      <p:ext uri="{BB962C8B-B14F-4D97-AF65-F5344CB8AC3E}">
        <p14:creationId xmlns:p14="http://schemas.microsoft.com/office/powerpoint/2010/main" val="30018123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3B4E7F-BD37-1EEC-CA00-FA7EED93389B}"/>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22</a:t>
            </a:fld>
            <a:endParaRPr lang="en-US"/>
          </a:p>
        </p:txBody>
      </p:sp>
      <p:sp>
        <p:nvSpPr>
          <p:cNvPr id="3" name="Text Placeholder 2">
            <a:extLst>
              <a:ext uri="{FF2B5EF4-FFF2-40B4-BE49-F238E27FC236}">
                <a16:creationId xmlns:a16="http://schemas.microsoft.com/office/drawing/2014/main" id="{BFF55BE5-34ED-143C-805F-53B1A86FB7B0}"/>
              </a:ext>
            </a:extLst>
          </p:cNvPr>
          <p:cNvSpPr>
            <a:spLocks noGrp="1"/>
          </p:cNvSpPr>
          <p:nvPr>
            <p:ph type="body" idx="1"/>
          </p:nvPr>
        </p:nvSpPr>
        <p:spPr/>
        <p:txBody>
          <a:bodyPr/>
          <a:lstStyle/>
          <a:p>
            <a:endParaRPr lang="en-PH"/>
          </a:p>
        </p:txBody>
      </p:sp>
      <p:sp>
        <p:nvSpPr>
          <p:cNvPr id="4" name="Title 3">
            <a:extLst>
              <a:ext uri="{FF2B5EF4-FFF2-40B4-BE49-F238E27FC236}">
                <a16:creationId xmlns:a16="http://schemas.microsoft.com/office/drawing/2014/main" id="{FE0FECE9-C0D4-4BEF-45B8-BB067215DAF8}"/>
              </a:ext>
            </a:extLst>
          </p:cNvPr>
          <p:cNvSpPr>
            <a:spLocks noGrp="1"/>
          </p:cNvSpPr>
          <p:nvPr>
            <p:ph type="ctrTitle"/>
          </p:nvPr>
        </p:nvSpPr>
        <p:spPr>
          <a:xfrm>
            <a:off x="1042416" y="2023872"/>
            <a:ext cx="8575500" cy="615553"/>
          </a:xfrm>
        </p:spPr>
        <p:txBody>
          <a:bodyPr/>
          <a:lstStyle/>
          <a:p>
            <a:r>
              <a:rPr lang="en-US" dirty="0"/>
              <a:t>Break for 10mins</a:t>
            </a:r>
            <a:endParaRPr lang="en-PH" dirty="0"/>
          </a:p>
        </p:txBody>
      </p:sp>
    </p:spTree>
    <p:extLst>
      <p:ext uri="{BB962C8B-B14F-4D97-AF65-F5344CB8AC3E}">
        <p14:creationId xmlns:p14="http://schemas.microsoft.com/office/powerpoint/2010/main" val="23045707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3ACADE-BBFE-38E7-DA50-BC9D2F1F637C}"/>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23</a:t>
            </a:fld>
            <a:endParaRPr lang="en-US"/>
          </a:p>
        </p:txBody>
      </p:sp>
      <p:sp>
        <p:nvSpPr>
          <p:cNvPr id="3" name="Title 2">
            <a:extLst>
              <a:ext uri="{FF2B5EF4-FFF2-40B4-BE49-F238E27FC236}">
                <a16:creationId xmlns:a16="http://schemas.microsoft.com/office/drawing/2014/main" id="{B67DD2BA-A256-BF16-CBCB-F52419F0E6A1}"/>
              </a:ext>
            </a:extLst>
          </p:cNvPr>
          <p:cNvSpPr>
            <a:spLocks noGrp="1"/>
          </p:cNvSpPr>
          <p:nvPr>
            <p:ph type="ctrTitle"/>
          </p:nvPr>
        </p:nvSpPr>
        <p:spPr>
          <a:xfrm>
            <a:off x="1042416" y="2909203"/>
            <a:ext cx="9381600" cy="553998"/>
          </a:xfrm>
        </p:spPr>
        <p:txBody>
          <a:bodyPr/>
          <a:lstStyle/>
          <a:p>
            <a:r>
              <a:rPr lang="en-US" dirty="0"/>
              <a:t>Naming a unit test</a:t>
            </a:r>
            <a:endParaRPr lang="en-PH" dirty="0"/>
          </a:p>
        </p:txBody>
      </p:sp>
    </p:spTree>
    <p:extLst>
      <p:ext uri="{BB962C8B-B14F-4D97-AF65-F5344CB8AC3E}">
        <p14:creationId xmlns:p14="http://schemas.microsoft.com/office/powerpoint/2010/main" val="21469585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51"/>
          <p:cNvSpPr txBox="1">
            <a:spLocks noGrp="1"/>
          </p:cNvSpPr>
          <p:nvPr>
            <p:ph type="ftr" idx="11"/>
          </p:nvPr>
        </p:nvSpPr>
        <p:spPr>
          <a:xfrm>
            <a:off x="1042416" y="6438349"/>
            <a:ext cx="1198179" cy="190416"/>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a:t>© Cognizant Softvision</a:t>
            </a:r>
            <a:endParaRPr/>
          </a:p>
        </p:txBody>
      </p:sp>
      <p:sp>
        <p:nvSpPr>
          <p:cNvPr id="440" name="Google Shape;440;p51"/>
          <p:cNvSpPr txBox="1">
            <a:spLocks noGrp="1"/>
          </p:cNvSpPr>
          <p:nvPr>
            <p:ph type="sldNum" idx="12"/>
          </p:nvPr>
        </p:nvSpPr>
        <p:spPr>
          <a:xfrm>
            <a:off x="457199" y="6438651"/>
            <a:ext cx="352097" cy="190747"/>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24</a:t>
            </a:fld>
            <a:endParaRPr/>
          </a:p>
        </p:txBody>
      </p:sp>
      <p:sp>
        <p:nvSpPr>
          <p:cNvPr id="441" name="Google Shape;441;p51"/>
          <p:cNvSpPr txBox="1">
            <a:spLocks noGrp="1"/>
          </p:cNvSpPr>
          <p:nvPr>
            <p:ph type="title"/>
          </p:nvPr>
        </p:nvSpPr>
        <p:spPr>
          <a:xfrm>
            <a:off x="457198" y="557784"/>
            <a:ext cx="10808100" cy="3078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400"/>
              <a:buFont typeface="Arial"/>
              <a:buNone/>
            </a:pPr>
            <a:r>
              <a:rPr lang="en-US" dirty="0"/>
              <a:t>Naming a unit test</a:t>
            </a:r>
            <a:endParaRPr dirty="0"/>
          </a:p>
        </p:txBody>
      </p:sp>
      <p:sp>
        <p:nvSpPr>
          <p:cNvPr id="442" name="Google Shape;442;p51"/>
          <p:cNvSpPr txBox="1">
            <a:spLocks noGrp="1"/>
          </p:cNvSpPr>
          <p:nvPr>
            <p:ph type="body" idx="2"/>
          </p:nvPr>
        </p:nvSpPr>
        <p:spPr>
          <a:xfrm>
            <a:off x="452438" y="1196975"/>
            <a:ext cx="5303400" cy="2826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3"/>
              </a:buClr>
              <a:buSzPts val="1800"/>
              <a:buNone/>
            </a:pPr>
            <a:endParaRPr dirty="0"/>
          </a:p>
        </p:txBody>
      </p:sp>
      <p:sp>
        <p:nvSpPr>
          <p:cNvPr id="443" name="Google Shape;443;p51"/>
          <p:cNvSpPr txBox="1">
            <a:spLocks noGrp="1"/>
          </p:cNvSpPr>
          <p:nvPr>
            <p:ph type="body" idx="3"/>
          </p:nvPr>
        </p:nvSpPr>
        <p:spPr>
          <a:xfrm>
            <a:off x="452438" y="1735922"/>
            <a:ext cx="5303400" cy="4033800"/>
          </a:xfrm>
          <a:prstGeom prst="rect">
            <a:avLst/>
          </a:prstGeom>
          <a:noFill/>
          <a:ln>
            <a:noFill/>
          </a:ln>
        </p:spPr>
        <p:txBody>
          <a:bodyPr spcFirstLastPara="1" wrap="square" lIns="0" tIns="0" rIns="0" bIns="0" anchor="t" anchorCtr="0">
            <a:noAutofit/>
          </a:bodyPr>
          <a:lstStyle/>
          <a:p>
            <a:pPr marL="514350" indent="-285750">
              <a:buFont typeface="Arial" panose="020B0604020202020204" pitchFamily="34" charset="0"/>
              <a:buChar char="•"/>
            </a:pPr>
            <a:r>
              <a:rPr lang="en-US" dirty="0"/>
              <a:t>It’s important to give expressive names to your tests. </a:t>
            </a:r>
          </a:p>
          <a:p>
            <a:endParaRPr lang="en-US" dirty="0"/>
          </a:p>
        </p:txBody>
      </p:sp>
      <p:sp>
        <p:nvSpPr>
          <p:cNvPr id="444" name="Google Shape;444;p51"/>
          <p:cNvSpPr txBox="1">
            <a:spLocks noGrp="1"/>
          </p:cNvSpPr>
          <p:nvPr>
            <p:ph type="body" idx="4"/>
          </p:nvPr>
        </p:nvSpPr>
        <p:spPr>
          <a:xfrm>
            <a:off x="6320785" y="1196975"/>
            <a:ext cx="5303400" cy="2826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3"/>
              </a:buClr>
              <a:buSzPts val="1800"/>
              <a:buNone/>
            </a:pPr>
            <a:endParaRPr dirty="0"/>
          </a:p>
        </p:txBody>
      </p:sp>
      <p:cxnSp>
        <p:nvCxnSpPr>
          <p:cNvPr id="446" name="Google Shape;446;p51"/>
          <p:cNvCxnSpPr/>
          <p:nvPr/>
        </p:nvCxnSpPr>
        <p:spPr>
          <a:xfrm>
            <a:off x="6096000" y="1239839"/>
            <a:ext cx="0" cy="4462890"/>
          </a:xfrm>
          <a:prstGeom prst="straightConnector1">
            <a:avLst/>
          </a:prstGeom>
          <a:noFill/>
          <a:ln w="15875" cap="flat" cmpd="sng">
            <a:solidFill>
              <a:srgbClr val="D8D8D8"/>
            </a:solidFill>
            <a:prstDash val="solid"/>
            <a:miter lim="800000"/>
            <a:headEnd type="none" w="sm" len="sm"/>
            <a:tailEnd type="none" w="sm" len="sm"/>
          </a:ln>
        </p:spPr>
      </p:cxnSp>
      <p:sp>
        <p:nvSpPr>
          <p:cNvPr id="447" name="Google Shape;447;p51"/>
          <p:cNvSpPr txBox="1">
            <a:spLocks noGrp="1"/>
          </p:cNvSpPr>
          <p:nvPr>
            <p:ph type="body" idx="1"/>
          </p:nvPr>
        </p:nvSpPr>
        <p:spPr>
          <a:xfrm>
            <a:off x="457201" y="5876091"/>
            <a:ext cx="10808100" cy="349800"/>
          </a:xfrm>
          <a:prstGeom prst="rect">
            <a:avLst/>
          </a:prstGeom>
        </p:spPr>
        <p:txBody>
          <a:bodyPr spcFirstLastPara="1" wrap="square" lIns="0" tIns="0" rIns="0" bIns="0" anchor="b" anchorCtr="0">
            <a:noAutofit/>
          </a:bodyPr>
          <a:lstStyle/>
          <a:p>
            <a:pPr marL="0" lvl="0" indent="0" algn="l" rtl="0">
              <a:spcBef>
                <a:spcPts val="1000"/>
              </a:spcBef>
              <a:spcAft>
                <a:spcPts val="0"/>
              </a:spcAft>
              <a:buNone/>
            </a:pPr>
            <a:endParaRPr/>
          </a:p>
        </p:txBody>
      </p:sp>
      <p:pic>
        <p:nvPicPr>
          <p:cNvPr id="448" name="Google Shape;448;p51"/>
          <p:cNvPicPr preferRelativeResize="0"/>
          <p:nvPr/>
        </p:nvPicPr>
        <p:blipFill>
          <a:blip r:embed="rId3">
            <a:alphaModFix/>
          </a:blip>
          <a:stretch>
            <a:fillRect/>
          </a:stretch>
        </p:blipFill>
        <p:spPr>
          <a:xfrm>
            <a:off x="11427011" y="519375"/>
            <a:ext cx="307800" cy="307800"/>
          </a:xfrm>
          <a:prstGeom prst="rect">
            <a:avLst/>
          </a:prstGeom>
          <a:noFill/>
          <a:ln>
            <a:noFill/>
          </a:ln>
        </p:spPr>
      </p:pic>
      <p:pic>
        <p:nvPicPr>
          <p:cNvPr id="2" name="Picture 1">
            <a:extLst>
              <a:ext uri="{FF2B5EF4-FFF2-40B4-BE49-F238E27FC236}">
                <a16:creationId xmlns:a16="http://schemas.microsoft.com/office/drawing/2014/main" id="{38F23993-B5FD-7615-9B34-97EAAF838D88}"/>
              </a:ext>
            </a:extLst>
          </p:cNvPr>
          <p:cNvPicPr>
            <a:picLocks noChangeAspect="1"/>
          </p:cNvPicPr>
          <p:nvPr/>
        </p:nvPicPr>
        <p:blipFill>
          <a:blip r:embed="rId4"/>
          <a:stretch>
            <a:fillRect/>
          </a:stretch>
        </p:blipFill>
        <p:spPr>
          <a:xfrm>
            <a:off x="6875681" y="1174333"/>
            <a:ext cx="4193608" cy="4876658"/>
          </a:xfrm>
          <a:prstGeom prst="rect">
            <a:avLst/>
          </a:prstGeom>
        </p:spPr>
      </p:pic>
    </p:spTree>
    <p:extLst>
      <p:ext uri="{BB962C8B-B14F-4D97-AF65-F5344CB8AC3E}">
        <p14:creationId xmlns:p14="http://schemas.microsoft.com/office/powerpoint/2010/main" val="1715772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51"/>
          <p:cNvSpPr txBox="1">
            <a:spLocks noGrp="1"/>
          </p:cNvSpPr>
          <p:nvPr>
            <p:ph type="ftr" idx="11"/>
          </p:nvPr>
        </p:nvSpPr>
        <p:spPr>
          <a:xfrm>
            <a:off x="1042416" y="6438349"/>
            <a:ext cx="1198179" cy="190416"/>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a:t>© Cognizant Softvision</a:t>
            </a:r>
            <a:endParaRPr/>
          </a:p>
        </p:txBody>
      </p:sp>
      <p:sp>
        <p:nvSpPr>
          <p:cNvPr id="440" name="Google Shape;440;p51"/>
          <p:cNvSpPr txBox="1">
            <a:spLocks noGrp="1"/>
          </p:cNvSpPr>
          <p:nvPr>
            <p:ph type="sldNum" idx="12"/>
          </p:nvPr>
        </p:nvSpPr>
        <p:spPr>
          <a:xfrm>
            <a:off x="457199" y="6438651"/>
            <a:ext cx="352097" cy="190747"/>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25</a:t>
            </a:fld>
            <a:endParaRPr/>
          </a:p>
        </p:txBody>
      </p:sp>
      <p:sp>
        <p:nvSpPr>
          <p:cNvPr id="441" name="Google Shape;441;p51"/>
          <p:cNvSpPr txBox="1">
            <a:spLocks noGrp="1"/>
          </p:cNvSpPr>
          <p:nvPr>
            <p:ph type="title"/>
          </p:nvPr>
        </p:nvSpPr>
        <p:spPr>
          <a:xfrm>
            <a:off x="457198" y="557784"/>
            <a:ext cx="10808100" cy="3078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400"/>
              <a:buFont typeface="Arial"/>
              <a:buNone/>
            </a:pPr>
            <a:r>
              <a:rPr lang="en-US" dirty="0"/>
              <a:t>How should you name a unit test? </a:t>
            </a:r>
            <a:endParaRPr dirty="0"/>
          </a:p>
        </p:txBody>
      </p:sp>
      <p:sp>
        <p:nvSpPr>
          <p:cNvPr id="442" name="Google Shape;442;p51"/>
          <p:cNvSpPr txBox="1">
            <a:spLocks noGrp="1"/>
          </p:cNvSpPr>
          <p:nvPr>
            <p:ph type="body" idx="2"/>
          </p:nvPr>
        </p:nvSpPr>
        <p:spPr>
          <a:xfrm>
            <a:off x="452438" y="1196975"/>
            <a:ext cx="5303400" cy="2826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3"/>
              </a:buClr>
              <a:buSzPts val="1800"/>
              <a:buNone/>
            </a:pPr>
            <a:endParaRPr dirty="0"/>
          </a:p>
        </p:txBody>
      </p:sp>
      <p:sp>
        <p:nvSpPr>
          <p:cNvPr id="443" name="Google Shape;443;p51"/>
          <p:cNvSpPr txBox="1">
            <a:spLocks noGrp="1"/>
          </p:cNvSpPr>
          <p:nvPr>
            <p:ph type="body" idx="3"/>
          </p:nvPr>
        </p:nvSpPr>
        <p:spPr>
          <a:xfrm>
            <a:off x="452438" y="1735922"/>
            <a:ext cx="5303400" cy="4033800"/>
          </a:xfrm>
          <a:prstGeom prst="rect">
            <a:avLst/>
          </a:prstGeom>
          <a:noFill/>
          <a:ln>
            <a:noFill/>
          </a:ln>
        </p:spPr>
        <p:txBody>
          <a:bodyPr spcFirstLastPara="1" wrap="square" lIns="0" tIns="0" rIns="0" bIns="0" anchor="t" anchorCtr="0">
            <a:noAutofit/>
          </a:bodyPr>
          <a:lstStyle/>
          <a:p>
            <a:pPr marL="514350" indent="-285750">
              <a:buFont typeface="Arial" panose="020B0604020202020204" pitchFamily="34" charset="0"/>
              <a:buChar char="•"/>
            </a:pPr>
            <a:r>
              <a:rPr lang="en-US" dirty="0"/>
              <a:t>One of the most prominent, and probably least helpful, is the following convention:</a:t>
            </a:r>
            <a:br>
              <a:rPr lang="en-US" dirty="0"/>
            </a:br>
            <a:br>
              <a:rPr lang="en-US" dirty="0"/>
            </a:br>
            <a:r>
              <a:rPr lang="en-US" dirty="0"/>
              <a:t>[</a:t>
            </a:r>
            <a:r>
              <a:rPr lang="en-US" dirty="0" err="1"/>
              <a:t>MethodUnderTest</a:t>
            </a:r>
            <a:r>
              <a:rPr lang="en-US" dirty="0"/>
              <a:t>]_[Scenario]_[</a:t>
            </a:r>
            <a:r>
              <a:rPr lang="en-US" dirty="0" err="1"/>
              <a:t>ExpectedResult</a:t>
            </a:r>
            <a:r>
              <a:rPr lang="en-US" dirty="0"/>
              <a:t>]</a:t>
            </a:r>
            <a:br>
              <a:rPr lang="en-US" dirty="0"/>
            </a:br>
            <a:endParaRPr lang="en-US" dirty="0"/>
          </a:p>
          <a:p>
            <a:pPr marL="514350" indent="-285750">
              <a:buFont typeface="Arial" panose="020B0604020202020204" pitchFamily="34" charset="0"/>
              <a:buChar char="•"/>
            </a:pPr>
            <a:r>
              <a:rPr lang="en-US" b="1" dirty="0" err="1"/>
              <a:t>MethodUnderTest</a:t>
            </a:r>
            <a:r>
              <a:rPr lang="en-US" dirty="0"/>
              <a:t> is the name of the method you are testing.</a:t>
            </a:r>
          </a:p>
          <a:p>
            <a:pPr marL="514350" indent="-285750">
              <a:buFont typeface="Arial" panose="020B0604020202020204" pitchFamily="34" charset="0"/>
              <a:buChar char="•"/>
            </a:pPr>
            <a:r>
              <a:rPr lang="en-US" b="1" dirty="0"/>
              <a:t>Scenario</a:t>
            </a:r>
            <a:r>
              <a:rPr lang="en-US" dirty="0"/>
              <a:t> is the condition under which you test the method.</a:t>
            </a:r>
          </a:p>
          <a:p>
            <a:pPr marL="514350" indent="-285750">
              <a:buFont typeface="Arial" panose="020B0604020202020204" pitchFamily="34" charset="0"/>
              <a:buChar char="•"/>
            </a:pPr>
            <a:r>
              <a:rPr lang="en-US" b="1" dirty="0" err="1"/>
              <a:t>ExpectedResult</a:t>
            </a:r>
            <a:r>
              <a:rPr lang="en-US" dirty="0"/>
              <a:t> is what you expect the method under test to do in the current scenario.</a:t>
            </a:r>
          </a:p>
        </p:txBody>
      </p:sp>
      <p:sp>
        <p:nvSpPr>
          <p:cNvPr id="444" name="Google Shape;444;p51"/>
          <p:cNvSpPr txBox="1">
            <a:spLocks noGrp="1"/>
          </p:cNvSpPr>
          <p:nvPr>
            <p:ph type="body" idx="4"/>
          </p:nvPr>
        </p:nvSpPr>
        <p:spPr>
          <a:xfrm>
            <a:off x="6320785" y="1196975"/>
            <a:ext cx="5303400" cy="2826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3"/>
              </a:buClr>
              <a:buSzPts val="1800"/>
              <a:buNone/>
            </a:pPr>
            <a:endParaRPr dirty="0"/>
          </a:p>
        </p:txBody>
      </p:sp>
      <p:cxnSp>
        <p:nvCxnSpPr>
          <p:cNvPr id="446" name="Google Shape;446;p51"/>
          <p:cNvCxnSpPr/>
          <p:nvPr/>
        </p:nvCxnSpPr>
        <p:spPr>
          <a:xfrm>
            <a:off x="6096000" y="1239839"/>
            <a:ext cx="0" cy="4462890"/>
          </a:xfrm>
          <a:prstGeom prst="straightConnector1">
            <a:avLst/>
          </a:prstGeom>
          <a:noFill/>
          <a:ln w="15875" cap="flat" cmpd="sng">
            <a:solidFill>
              <a:srgbClr val="D8D8D8"/>
            </a:solidFill>
            <a:prstDash val="solid"/>
            <a:miter lim="800000"/>
            <a:headEnd type="none" w="sm" len="sm"/>
            <a:tailEnd type="none" w="sm" len="sm"/>
          </a:ln>
        </p:spPr>
      </p:cxnSp>
      <p:sp>
        <p:nvSpPr>
          <p:cNvPr id="447" name="Google Shape;447;p51"/>
          <p:cNvSpPr txBox="1">
            <a:spLocks noGrp="1"/>
          </p:cNvSpPr>
          <p:nvPr>
            <p:ph type="body" idx="1"/>
          </p:nvPr>
        </p:nvSpPr>
        <p:spPr>
          <a:xfrm>
            <a:off x="457201" y="5876091"/>
            <a:ext cx="10808100" cy="349800"/>
          </a:xfrm>
          <a:prstGeom prst="rect">
            <a:avLst/>
          </a:prstGeom>
        </p:spPr>
        <p:txBody>
          <a:bodyPr spcFirstLastPara="1" wrap="square" lIns="0" tIns="0" rIns="0" bIns="0" anchor="b" anchorCtr="0">
            <a:noAutofit/>
          </a:bodyPr>
          <a:lstStyle/>
          <a:p>
            <a:pPr marL="0" lvl="0" indent="0" algn="l" rtl="0">
              <a:spcBef>
                <a:spcPts val="1000"/>
              </a:spcBef>
              <a:spcAft>
                <a:spcPts val="0"/>
              </a:spcAft>
              <a:buNone/>
            </a:pPr>
            <a:endParaRPr/>
          </a:p>
        </p:txBody>
      </p:sp>
      <p:pic>
        <p:nvPicPr>
          <p:cNvPr id="448" name="Google Shape;448;p51"/>
          <p:cNvPicPr preferRelativeResize="0"/>
          <p:nvPr/>
        </p:nvPicPr>
        <p:blipFill>
          <a:blip r:embed="rId3">
            <a:alphaModFix/>
          </a:blip>
          <a:stretch>
            <a:fillRect/>
          </a:stretch>
        </p:blipFill>
        <p:spPr>
          <a:xfrm>
            <a:off x="11427011" y="519375"/>
            <a:ext cx="307800" cy="307800"/>
          </a:xfrm>
          <a:prstGeom prst="rect">
            <a:avLst/>
          </a:prstGeom>
          <a:noFill/>
          <a:ln>
            <a:noFill/>
          </a:ln>
        </p:spPr>
      </p:pic>
      <p:pic>
        <p:nvPicPr>
          <p:cNvPr id="3" name="Picture 2">
            <a:extLst>
              <a:ext uri="{FF2B5EF4-FFF2-40B4-BE49-F238E27FC236}">
                <a16:creationId xmlns:a16="http://schemas.microsoft.com/office/drawing/2014/main" id="{0B32F579-742B-6AF1-F94D-77E0CFC3A579}"/>
              </a:ext>
            </a:extLst>
          </p:cNvPr>
          <p:cNvPicPr>
            <a:picLocks noChangeAspect="1"/>
          </p:cNvPicPr>
          <p:nvPr/>
        </p:nvPicPr>
        <p:blipFill>
          <a:blip r:embed="rId4"/>
          <a:stretch>
            <a:fillRect/>
          </a:stretch>
        </p:blipFill>
        <p:spPr>
          <a:xfrm>
            <a:off x="6195415" y="1705102"/>
            <a:ext cx="5554140" cy="2566944"/>
          </a:xfrm>
          <a:prstGeom prst="rect">
            <a:avLst/>
          </a:prstGeom>
        </p:spPr>
      </p:pic>
      <p:pic>
        <p:nvPicPr>
          <p:cNvPr id="1026" name="Picture 2">
            <a:extLst>
              <a:ext uri="{FF2B5EF4-FFF2-40B4-BE49-F238E27FC236}">
                <a16:creationId xmlns:a16="http://schemas.microsoft.com/office/drawing/2014/main" id="{8EC358A0-C5CA-B32F-9636-8F4907208F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1526" y="5106307"/>
            <a:ext cx="4341918" cy="3125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6EC6E52-277F-55D4-6928-FA1470B9DC62}"/>
              </a:ext>
            </a:extLst>
          </p:cNvPr>
          <p:cNvSpPr txBox="1"/>
          <p:nvPr/>
        </p:nvSpPr>
        <p:spPr>
          <a:xfrm>
            <a:off x="7493842" y="4878718"/>
            <a:ext cx="2957286" cy="43088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00" dirty="0"/>
              <a:t>[</a:t>
            </a:r>
            <a:r>
              <a:rPr lang="en-US" sz="1000" dirty="0" err="1"/>
              <a:t>MethodUnderTest</a:t>
            </a:r>
            <a:r>
              <a:rPr lang="en-US" sz="1000" dirty="0"/>
              <a:t>]_[Scenario]_[</a:t>
            </a:r>
            <a:r>
              <a:rPr lang="en-US" sz="1000" dirty="0" err="1"/>
              <a:t>ExpectedResult</a:t>
            </a:r>
            <a:r>
              <a:rPr lang="en-US" sz="1000" dirty="0"/>
              <a:t>]</a:t>
            </a:r>
          </a:p>
          <a:p>
            <a:endParaRPr lang="en-US" sz="1200" dirty="0"/>
          </a:p>
        </p:txBody>
      </p:sp>
    </p:spTree>
    <p:extLst>
      <p:ext uri="{BB962C8B-B14F-4D97-AF65-F5344CB8AC3E}">
        <p14:creationId xmlns:p14="http://schemas.microsoft.com/office/powerpoint/2010/main" val="842224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51"/>
          <p:cNvSpPr txBox="1">
            <a:spLocks noGrp="1"/>
          </p:cNvSpPr>
          <p:nvPr>
            <p:ph type="ftr" idx="11"/>
          </p:nvPr>
        </p:nvSpPr>
        <p:spPr>
          <a:xfrm>
            <a:off x="1042416" y="6438349"/>
            <a:ext cx="1198179" cy="190416"/>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a:t>© Cognizant Softvision</a:t>
            </a:r>
            <a:endParaRPr/>
          </a:p>
        </p:txBody>
      </p:sp>
      <p:sp>
        <p:nvSpPr>
          <p:cNvPr id="440" name="Google Shape;440;p51"/>
          <p:cNvSpPr txBox="1">
            <a:spLocks noGrp="1"/>
          </p:cNvSpPr>
          <p:nvPr>
            <p:ph type="sldNum" idx="12"/>
          </p:nvPr>
        </p:nvSpPr>
        <p:spPr>
          <a:xfrm>
            <a:off x="457199" y="6438651"/>
            <a:ext cx="352097" cy="190747"/>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26</a:t>
            </a:fld>
            <a:endParaRPr/>
          </a:p>
        </p:txBody>
      </p:sp>
      <p:sp>
        <p:nvSpPr>
          <p:cNvPr id="441" name="Google Shape;441;p51"/>
          <p:cNvSpPr txBox="1">
            <a:spLocks noGrp="1"/>
          </p:cNvSpPr>
          <p:nvPr>
            <p:ph type="title"/>
          </p:nvPr>
        </p:nvSpPr>
        <p:spPr>
          <a:xfrm>
            <a:off x="457198" y="557784"/>
            <a:ext cx="10808100" cy="3078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400"/>
              <a:buFont typeface="Arial"/>
              <a:buNone/>
            </a:pPr>
            <a:r>
              <a:rPr lang="en-US" dirty="0"/>
              <a:t>Unit test naming guidelines</a:t>
            </a:r>
            <a:endParaRPr dirty="0"/>
          </a:p>
        </p:txBody>
      </p:sp>
      <p:sp>
        <p:nvSpPr>
          <p:cNvPr id="442" name="Google Shape;442;p51"/>
          <p:cNvSpPr txBox="1">
            <a:spLocks noGrp="1"/>
          </p:cNvSpPr>
          <p:nvPr>
            <p:ph type="body" idx="2"/>
          </p:nvPr>
        </p:nvSpPr>
        <p:spPr>
          <a:xfrm>
            <a:off x="452438" y="1196975"/>
            <a:ext cx="5303400" cy="2826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3"/>
              </a:buClr>
              <a:buSzPts val="1800"/>
              <a:buNone/>
            </a:pPr>
            <a:endParaRPr dirty="0"/>
          </a:p>
        </p:txBody>
      </p:sp>
      <p:sp>
        <p:nvSpPr>
          <p:cNvPr id="443" name="Google Shape;443;p51"/>
          <p:cNvSpPr txBox="1">
            <a:spLocks noGrp="1"/>
          </p:cNvSpPr>
          <p:nvPr>
            <p:ph type="body" idx="3"/>
          </p:nvPr>
        </p:nvSpPr>
        <p:spPr>
          <a:xfrm>
            <a:off x="452438" y="1735922"/>
            <a:ext cx="5303400" cy="4033800"/>
          </a:xfrm>
          <a:prstGeom prst="rect">
            <a:avLst/>
          </a:prstGeom>
          <a:noFill/>
          <a:ln>
            <a:noFill/>
          </a:ln>
        </p:spPr>
        <p:txBody>
          <a:bodyPr spcFirstLastPara="1" wrap="square" lIns="0" tIns="0" rIns="0" bIns="0" anchor="t" anchorCtr="0">
            <a:noAutofit/>
          </a:bodyPr>
          <a:lstStyle/>
          <a:p>
            <a:r>
              <a:rPr lang="en-US" b="1" dirty="0">
                <a:solidFill>
                  <a:srgbClr val="FF0000"/>
                </a:solidFill>
              </a:rPr>
              <a:t>Don’t follow a rigid naming policy. </a:t>
            </a:r>
          </a:p>
          <a:p>
            <a:r>
              <a:rPr lang="en-US" dirty="0"/>
              <a:t>Name the test as if you were describing the scenario to a non-programmer who is familiar with the problem domain. </a:t>
            </a:r>
          </a:p>
          <a:p>
            <a:r>
              <a:rPr lang="en-US" dirty="0"/>
              <a:t>Separate words with underscores</a:t>
            </a:r>
          </a:p>
        </p:txBody>
      </p:sp>
      <p:sp>
        <p:nvSpPr>
          <p:cNvPr id="444" name="Google Shape;444;p51"/>
          <p:cNvSpPr txBox="1">
            <a:spLocks noGrp="1"/>
          </p:cNvSpPr>
          <p:nvPr>
            <p:ph type="body" idx="4"/>
          </p:nvPr>
        </p:nvSpPr>
        <p:spPr>
          <a:xfrm>
            <a:off x="6320785" y="1196975"/>
            <a:ext cx="5303400" cy="2826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3"/>
              </a:buClr>
              <a:buSzPts val="1800"/>
              <a:buNone/>
            </a:pPr>
            <a:endParaRPr dirty="0"/>
          </a:p>
        </p:txBody>
      </p:sp>
      <p:cxnSp>
        <p:nvCxnSpPr>
          <p:cNvPr id="446" name="Google Shape;446;p51"/>
          <p:cNvCxnSpPr/>
          <p:nvPr/>
        </p:nvCxnSpPr>
        <p:spPr>
          <a:xfrm>
            <a:off x="6096000" y="1239839"/>
            <a:ext cx="0" cy="4462890"/>
          </a:xfrm>
          <a:prstGeom prst="straightConnector1">
            <a:avLst/>
          </a:prstGeom>
          <a:noFill/>
          <a:ln w="15875" cap="flat" cmpd="sng">
            <a:solidFill>
              <a:srgbClr val="D8D8D8"/>
            </a:solidFill>
            <a:prstDash val="solid"/>
            <a:miter lim="800000"/>
            <a:headEnd type="none" w="sm" len="sm"/>
            <a:tailEnd type="none" w="sm" len="sm"/>
          </a:ln>
        </p:spPr>
      </p:cxnSp>
      <p:sp>
        <p:nvSpPr>
          <p:cNvPr id="447" name="Google Shape;447;p51"/>
          <p:cNvSpPr txBox="1">
            <a:spLocks noGrp="1"/>
          </p:cNvSpPr>
          <p:nvPr>
            <p:ph type="body" idx="1"/>
          </p:nvPr>
        </p:nvSpPr>
        <p:spPr>
          <a:xfrm>
            <a:off x="457201" y="5876091"/>
            <a:ext cx="10808100" cy="349800"/>
          </a:xfrm>
          <a:prstGeom prst="rect">
            <a:avLst/>
          </a:prstGeom>
        </p:spPr>
        <p:txBody>
          <a:bodyPr spcFirstLastPara="1" wrap="square" lIns="0" tIns="0" rIns="0" bIns="0" anchor="b" anchorCtr="0">
            <a:noAutofit/>
          </a:bodyPr>
          <a:lstStyle/>
          <a:p>
            <a:pPr marL="0" lvl="0" indent="0" algn="l" rtl="0">
              <a:spcBef>
                <a:spcPts val="1000"/>
              </a:spcBef>
              <a:spcAft>
                <a:spcPts val="0"/>
              </a:spcAft>
              <a:buNone/>
            </a:pPr>
            <a:endParaRPr/>
          </a:p>
        </p:txBody>
      </p:sp>
      <p:pic>
        <p:nvPicPr>
          <p:cNvPr id="448" name="Google Shape;448;p51"/>
          <p:cNvPicPr preferRelativeResize="0"/>
          <p:nvPr/>
        </p:nvPicPr>
        <p:blipFill>
          <a:blip r:embed="rId3">
            <a:alphaModFix/>
          </a:blip>
          <a:stretch>
            <a:fillRect/>
          </a:stretch>
        </p:blipFill>
        <p:spPr>
          <a:xfrm>
            <a:off x="11427011" y="519375"/>
            <a:ext cx="307800" cy="307800"/>
          </a:xfrm>
          <a:prstGeom prst="rect">
            <a:avLst/>
          </a:prstGeom>
          <a:noFill/>
          <a:ln>
            <a:noFill/>
          </a:ln>
        </p:spPr>
      </p:pic>
    </p:spTree>
    <p:extLst>
      <p:ext uri="{BB962C8B-B14F-4D97-AF65-F5344CB8AC3E}">
        <p14:creationId xmlns:p14="http://schemas.microsoft.com/office/powerpoint/2010/main" val="31489911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9B1CF8-B5A4-3280-23AE-FDA9A14D1D36}"/>
              </a:ext>
            </a:extLst>
          </p:cNvPr>
          <p:cNvSpPr>
            <a:spLocks noGrp="1"/>
          </p:cNvSpPr>
          <p:nvPr>
            <p:ph type="body" idx="1"/>
          </p:nvPr>
        </p:nvSpPr>
        <p:spPr/>
        <p:txBody>
          <a:bodyPr/>
          <a:lstStyle/>
          <a:p>
            <a:endParaRPr lang="en-PH"/>
          </a:p>
        </p:txBody>
      </p:sp>
      <p:sp>
        <p:nvSpPr>
          <p:cNvPr id="3" name="Slide Number Placeholder 2">
            <a:extLst>
              <a:ext uri="{FF2B5EF4-FFF2-40B4-BE49-F238E27FC236}">
                <a16:creationId xmlns:a16="http://schemas.microsoft.com/office/drawing/2014/main" id="{3C969958-730E-20DA-160E-2325CCCEFD7C}"/>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27</a:t>
            </a:fld>
            <a:endParaRPr lang="en-US"/>
          </a:p>
        </p:txBody>
      </p:sp>
      <p:sp>
        <p:nvSpPr>
          <p:cNvPr id="4" name="Title 3">
            <a:extLst>
              <a:ext uri="{FF2B5EF4-FFF2-40B4-BE49-F238E27FC236}">
                <a16:creationId xmlns:a16="http://schemas.microsoft.com/office/drawing/2014/main" id="{D2DFC60A-D349-16B5-2299-E9B7EA066DDB}"/>
              </a:ext>
            </a:extLst>
          </p:cNvPr>
          <p:cNvSpPr>
            <a:spLocks noGrp="1"/>
          </p:cNvSpPr>
          <p:nvPr>
            <p:ph type="title"/>
          </p:nvPr>
        </p:nvSpPr>
        <p:spPr/>
        <p:txBody>
          <a:bodyPr/>
          <a:lstStyle/>
          <a:p>
            <a:r>
              <a:rPr lang="en-US" dirty="0"/>
              <a:t>Renaming a test toward the guidelines</a:t>
            </a:r>
            <a:endParaRPr lang="en-PH" dirty="0"/>
          </a:p>
        </p:txBody>
      </p:sp>
      <p:sp>
        <p:nvSpPr>
          <p:cNvPr id="5" name="Text Placeholder 4">
            <a:extLst>
              <a:ext uri="{FF2B5EF4-FFF2-40B4-BE49-F238E27FC236}">
                <a16:creationId xmlns:a16="http://schemas.microsoft.com/office/drawing/2014/main" id="{4B083A36-BD7D-029E-8437-6C9042575B20}"/>
              </a:ext>
            </a:extLst>
          </p:cNvPr>
          <p:cNvSpPr>
            <a:spLocks noGrp="1"/>
          </p:cNvSpPr>
          <p:nvPr>
            <p:ph type="body" idx="2"/>
          </p:nvPr>
        </p:nvSpPr>
        <p:spPr/>
        <p:txBody>
          <a:bodyPr/>
          <a:lstStyle/>
          <a:p>
            <a:endParaRPr lang="en-PH"/>
          </a:p>
        </p:txBody>
      </p:sp>
      <p:sp>
        <p:nvSpPr>
          <p:cNvPr id="6" name="Text Placeholder 5">
            <a:extLst>
              <a:ext uri="{FF2B5EF4-FFF2-40B4-BE49-F238E27FC236}">
                <a16:creationId xmlns:a16="http://schemas.microsoft.com/office/drawing/2014/main" id="{5AC5D140-431A-ECA9-B624-BDA6E639ADBB}"/>
              </a:ext>
            </a:extLst>
          </p:cNvPr>
          <p:cNvSpPr>
            <a:spLocks noGrp="1"/>
          </p:cNvSpPr>
          <p:nvPr>
            <p:ph type="body" idx="3"/>
          </p:nvPr>
        </p:nvSpPr>
        <p:spPr/>
        <p:txBody>
          <a:bodyPr/>
          <a:lstStyle/>
          <a:p>
            <a:endParaRPr lang="en-PH" dirty="0"/>
          </a:p>
        </p:txBody>
      </p:sp>
      <p:sp>
        <p:nvSpPr>
          <p:cNvPr id="7" name="Text Placeholder 6">
            <a:extLst>
              <a:ext uri="{FF2B5EF4-FFF2-40B4-BE49-F238E27FC236}">
                <a16:creationId xmlns:a16="http://schemas.microsoft.com/office/drawing/2014/main" id="{CA76BD6A-980F-3A40-3655-D1E8C53E26DA}"/>
              </a:ext>
            </a:extLst>
          </p:cNvPr>
          <p:cNvSpPr>
            <a:spLocks noGrp="1"/>
          </p:cNvSpPr>
          <p:nvPr>
            <p:ph type="body" idx="4"/>
          </p:nvPr>
        </p:nvSpPr>
        <p:spPr/>
        <p:txBody>
          <a:bodyPr/>
          <a:lstStyle/>
          <a:p>
            <a:endParaRPr lang="en-PH"/>
          </a:p>
        </p:txBody>
      </p:sp>
      <p:sp>
        <p:nvSpPr>
          <p:cNvPr id="8" name="Text Placeholder 7">
            <a:extLst>
              <a:ext uri="{FF2B5EF4-FFF2-40B4-BE49-F238E27FC236}">
                <a16:creationId xmlns:a16="http://schemas.microsoft.com/office/drawing/2014/main" id="{BAA9D682-BF30-846C-F87C-28468A0A76A2}"/>
              </a:ext>
            </a:extLst>
          </p:cNvPr>
          <p:cNvSpPr>
            <a:spLocks noGrp="1"/>
          </p:cNvSpPr>
          <p:nvPr>
            <p:ph type="body" idx="5"/>
          </p:nvPr>
        </p:nvSpPr>
        <p:spPr/>
        <p:txBody>
          <a:bodyPr/>
          <a:lstStyle/>
          <a:p>
            <a:endParaRPr lang="en-PH" dirty="0"/>
          </a:p>
        </p:txBody>
      </p:sp>
      <p:pic>
        <p:nvPicPr>
          <p:cNvPr id="12" name="Picture 11">
            <a:extLst>
              <a:ext uri="{FF2B5EF4-FFF2-40B4-BE49-F238E27FC236}">
                <a16:creationId xmlns:a16="http://schemas.microsoft.com/office/drawing/2014/main" id="{EC90523A-F424-D926-A30B-B25A38456C5E}"/>
              </a:ext>
            </a:extLst>
          </p:cNvPr>
          <p:cNvPicPr>
            <a:picLocks noChangeAspect="1"/>
          </p:cNvPicPr>
          <p:nvPr/>
        </p:nvPicPr>
        <p:blipFill>
          <a:blip r:embed="rId3"/>
          <a:stretch>
            <a:fillRect/>
          </a:stretch>
        </p:blipFill>
        <p:spPr>
          <a:xfrm>
            <a:off x="1316225" y="1735922"/>
            <a:ext cx="8677275" cy="3971925"/>
          </a:xfrm>
          <a:prstGeom prst="rect">
            <a:avLst/>
          </a:prstGeom>
        </p:spPr>
      </p:pic>
    </p:spTree>
    <p:extLst>
      <p:ext uri="{BB962C8B-B14F-4D97-AF65-F5344CB8AC3E}">
        <p14:creationId xmlns:p14="http://schemas.microsoft.com/office/powerpoint/2010/main" val="23040728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F364AE9-BF81-B5D6-5E5D-CCD1BF2508CE}"/>
              </a:ext>
            </a:extLst>
          </p:cNvPr>
          <p:cNvSpPr>
            <a:spLocks noGrp="1"/>
          </p:cNvSpPr>
          <p:nvPr>
            <p:ph type="body" idx="1"/>
          </p:nvPr>
        </p:nvSpPr>
        <p:spPr/>
        <p:txBody>
          <a:bodyPr/>
          <a:lstStyle/>
          <a:p>
            <a:pPr marL="514350" indent="-285750">
              <a:buFont typeface="Arial" panose="020B0604020202020204" pitchFamily="34" charset="0"/>
              <a:buChar char="•"/>
            </a:pPr>
            <a:r>
              <a:rPr lang="en-US" sz="1800" b="0" i="0" dirty="0">
                <a:solidFill>
                  <a:srgbClr val="262626"/>
                </a:solidFill>
                <a:effectLst/>
                <a:latin typeface="Courier"/>
              </a:rPr>
              <a:t>public void </a:t>
            </a:r>
            <a:r>
              <a:rPr lang="en-US" sz="1800" b="0" i="0" dirty="0" err="1">
                <a:solidFill>
                  <a:srgbClr val="262626"/>
                </a:solidFill>
                <a:effectLst/>
                <a:latin typeface="Courier"/>
              </a:rPr>
              <a:t>Delivery_with_past_date_should_be_invalid</a:t>
            </a:r>
            <a:r>
              <a:rPr lang="en-US" sz="1800" b="0" i="0" dirty="0">
                <a:solidFill>
                  <a:srgbClr val="262626"/>
                </a:solidFill>
                <a:effectLst/>
                <a:latin typeface="Courier"/>
              </a:rPr>
              <a:t>()</a:t>
            </a:r>
            <a:r>
              <a:rPr lang="en-US" dirty="0"/>
              <a:t> </a:t>
            </a:r>
          </a:p>
          <a:p>
            <a:pPr marL="514350" indent="-285750">
              <a:buFont typeface="Arial" panose="020B0604020202020204" pitchFamily="34" charset="0"/>
              <a:buChar char="•"/>
            </a:pPr>
            <a:r>
              <a:rPr lang="en-US" sz="1800" b="0" i="0" dirty="0">
                <a:solidFill>
                  <a:srgbClr val="262626"/>
                </a:solidFill>
                <a:effectLst/>
                <a:latin typeface="Courier"/>
              </a:rPr>
              <a:t>public void </a:t>
            </a:r>
            <a:r>
              <a:rPr lang="en-US" sz="1800" b="0" i="0" dirty="0" err="1">
                <a:solidFill>
                  <a:srgbClr val="262626"/>
                </a:solidFill>
                <a:effectLst/>
                <a:latin typeface="Courier"/>
              </a:rPr>
              <a:t>Delivery_with_past_date_is_invalid</a:t>
            </a:r>
            <a:r>
              <a:rPr lang="en-US" sz="1800" b="0" i="0" dirty="0">
                <a:solidFill>
                  <a:srgbClr val="262626"/>
                </a:solidFill>
                <a:effectLst/>
                <a:latin typeface="Courier"/>
              </a:rPr>
              <a:t>()</a:t>
            </a:r>
            <a:r>
              <a:rPr lang="en-US" dirty="0"/>
              <a:t> </a:t>
            </a:r>
          </a:p>
          <a:p>
            <a:pPr marL="514350" indent="-285750">
              <a:buFont typeface="Arial" panose="020B0604020202020204" pitchFamily="34" charset="0"/>
              <a:buChar char="•"/>
            </a:pPr>
            <a:r>
              <a:rPr lang="en-US" sz="1800" dirty="0">
                <a:solidFill>
                  <a:srgbClr val="262626"/>
                </a:solidFill>
                <a:latin typeface="Courier"/>
              </a:rPr>
              <a:t>public void </a:t>
            </a:r>
            <a:r>
              <a:rPr lang="en-US" sz="1800" dirty="0" err="1">
                <a:solidFill>
                  <a:srgbClr val="262626"/>
                </a:solidFill>
                <a:latin typeface="Courier"/>
              </a:rPr>
              <a:t>Delivery_with_</a:t>
            </a:r>
            <a:r>
              <a:rPr lang="en-US" sz="1800" b="1" dirty="0" err="1">
                <a:solidFill>
                  <a:srgbClr val="262626"/>
                </a:solidFill>
                <a:latin typeface="Courier"/>
              </a:rPr>
              <a:t>a</a:t>
            </a:r>
            <a:r>
              <a:rPr lang="en-US" sz="1800" dirty="0" err="1">
                <a:solidFill>
                  <a:srgbClr val="262626"/>
                </a:solidFill>
                <a:latin typeface="Courier"/>
              </a:rPr>
              <a:t>_past_date_is_invalid</a:t>
            </a:r>
            <a:r>
              <a:rPr lang="en-US" sz="1800" dirty="0">
                <a:solidFill>
                  <a:srgbClr val="262626"/>
                </a:solidFill>
                <a:latin typeface="Courier"/>
              </a:rPr>
              <a:t>() </a:t>
            </a:r>
            <a:br>
              <a:rPr lang="en-US" dirty="0"/>
            </a:br>
            <a:br>
              <a:rPr lang="en-US" dirty="0"/>
            </a:br>
            <a:br>
              <a:rPr lang="en-US" dirty="0"/>
            </a:br>
            <a:endParaRPr lang="en-PH" dirty="0"/>
          </a:p>
        </p:txBody>
      </p:sp>
      <p:sp>
        <p:nvSpPr>
          <p:cNvPr id="9" name="Title 8">
            <a:extLst>
              <a:ext uri="{FF2B5EF4-FFF2-40B4-BE49-F238E27FC236}">
                <a16:creationId xmlns:a16="http://schemas.microsoft.com/office/drawing/2014/main" id="{7C0CB068-A1FD-80B1-5720-53E82F757FC9}"/>
              </a:ext>
            </a:extLst>
          </p:cNvPr>
          <p:cNvSpPr>
            <a:spLocks noGrp="1"/>
          </p:cNvSpPr>
          <p:nvPr>
            <p:ph type="title"/>
          </p:nvPr>
        </p:nvSpPr>
        <p:spPr/>
        <p:txBody>
          <a:bodyPr/>
          <a:lstStyle/>
          <a:p>
            <a:r>
              <a:rPr lang="en-US" dirty="0"/>
              <a:t>Renaming a test toward the guidelines</a:t>
            </a:r>
            <a:endParaRPr lang="en-PH" dirty="0"/>
          </a:p>
        </p:txBody>
      </p:sp>
      <p:sp>
        <p:nvSpPr>
          <p:cNvPr id="11" name="Text Placeholder 10">
            <a:extLst>
              <a:ext uri="{FF2B5EF4-FFF2-40B4-BE49-F238E27FC236}">
                <a16:creationId xmlns:a16="http://schemas.microsoft.com/office/drawing/2014/main" id="{1383552A-E425-0501-18BC-C5B0FE8F8989}"/>
              </a:ext>
            </a:extLst>
          </p:cNvPr>
          <p:cNvSpPr>
            <a:spLocks noGrp="1"/>
          </p:cNvSpPr>
          <p:nvPr>
            <p:ph type="body" idx="2"/>
          </p:nvPr>
        </p:nvSpPr>
        <p:spPr/>
        <p:txBody>
          <a:bodyPr/>
          <a:lstStyle/>
          <a:p>
            <a:endParaRPr lang="en-PH"/>
          </a:p>
        </p:txBody>
      </p:sp>
      <p:sp>
        <p:nvSpPr>
          <p:cNvPr id="12" name="Text Placeholder 11">
            <a:extLst>
              <a:ext uri="{FF2B5EF4-FFF2-40B4-BE49-F238E27FC236}">
                <a16:creationId xmlns:a16="http://schemas.microsoft.com/office/drawing/2014/main" id="{1CA28156-2BD7-4A02-4DFB-7EC2EB34106D}"/>
              </a:ext>
            </a:extLst>
          </p:cNvPr>
          <p:cNvSpPr>
            <a:spLocks noGrp="1"/>
          </p:cNvSpPr>
          <p:nvPr>
            <p:ph type="body" idx="3"/>
          </p:nvPr>
        </p:nvSpPr>
        <p:spPr/>
        <p:txBody>
          <a:bodyPr/>
          <a:lstStyle/>
          <a:p>
            <a:endParaRPr lang="en-PH"/>
          </a:p>
        </p:txBody>
      </p:sp>
      <p:sp>
        <p:nvSpPr>
          <p:cNvPr id="3" name="Slide Number Placeholder 2">
            <a:extLst>
              <a:ext uri="{FF2B5EF4-FFF2-40B4-BE49-F238E27FC236}">
                <a16:creationId xmlns:a16="http://schemas.microsoft.com/office/drawing/2014/main" id="{1D3FA333-B5C3-0174-80D6-6DBB9E04028D}"/>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28</a:t>
            </a:fld>
            <a:endParaRPr lang="en-US"/>
          </a:p>
        </p:txBody>
      </p:sp>
      <p:sp>
        <p:nvSpPr>
          <p:cNvPr id="13" name="Text Placeholder 12">
            <a:extLst>
              <a:ext uri="{FF2B5EF4-FFF2-40B4-BE49-F238E27FC236}">
                <a16:creationId xmlns:a16="http://schemas.microsoft.com/office/drawing/2014/main" id="{34621CB4-E4C2-4C2A-7F2B-CA52A09F3ECD}"/>
              </a:ext>
            </a:extLst>
          </p:cNvPr>
          <p:cNvSpPr>
            <a:spLocks noGrp="1"/>
          </p:cNvSpPr>
          <p:nvPr>
            <p:ph type="body" idx="4"/>
          </p:nvPr>
        </p:nvSpPr>
        <p:spPr/>
        <p:txBody>
          <a:bodyPr/>
          <a:lstStyle/>
          <a:p>
            <a:endParaRPr lang="en-PH"/>
          </a:p>
        </p:txBody>
      </p:sp>
    </p:spTree>
    <p:extLst>
      <p:ext uri="{BB962C8B-B14F-4D97-AF65-F5344CB8AC3E}">
        <p14:creationId xmlns:p14="http://schemas.microsoft.com/office/powerpoint/2010/main" val="2583386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EA5D6E-EF6A-429F-86D8-CD0F480F7739}"/>
              </a:ext>
            </a:extLst>
          </p:cNvPr>
          <p:cNvSpPr>
            <a:spLocks noGrp="1"/>
          </p:cNvSpPr>
          <p:nvPr>
            <p:ph type="body" idx="1"/>
          </p:nvPr>
        </p:nvSpPr>
        <p:spPr/>
        <p:txBody>
          <a:bodyPr/>
          <a:lstStyle/>
          <a:p>
            <a:r>
              <a:rPr lang="en-US" dirty="0"/>
              <a:t>Improve test readability is to use an assertion library</a:t>
            </a:r>
          </a:p>
          <a:p>
            <a:r>
              <a:rPr lang="en-US" dirty="0"/>
              <a:t>Main benefit of using an assertion library is how you can restructure the assertions so that they are more readable</a:t>
            </a:r>
          </a:p>
        </p:txBody>
      </p:sp>
      <p:sp>
        <p:nvSpPr>
          <p:cNvPr id="3" name="Title 2">
            <a:extLst>
              <a:ext uri="{FF2B5EF4-FFF2-40B4-BE49-F238E27FC236}">
                <a16:creationId xmlns:a16="http://schemas.microsoft.com/office/drawing/2014/main" id="{A017C053-E2D4-4A68-B000-80A038F3E10A}"/>
              </a:ext>
            </a:extLst>
          </p:cNvPr>
          <p:cNvSpPr>
            <a:spLocks noGrp="1"/>
          </p:cNvSpPr>
          <p:nvPr>
            <p:ph type="title"/>
          </p:nvPr>
        </p:nvSpPr>
        <p:spPr/>
        <p:txBody>
          <a:bodyPr/>
          <a:lstStyle/>
          <a:p>
            <a:r>
              <a:rPr lang="en-US" dirty="0"/>
              <a:t>Using an assertion library to further improve test readability</a:t>
            </a:r>
          </a:p>
        </p:txBody>
      </p:sp>
      <p:sp>
        <p:nvSpPr>
          <p:cNvPr id="5" name="Text Placeholder 4">
            <a:extLst>
              <a:ext uri="{FF2B5EF4-FFF2-40B4-BE49-F238E27FC236}">
                <a16:creationId xmlns:a16="http://schemas.microsoft.com/office/drawing/2014/main" id="{D9805BDD-A88B-DCB2-E778-2399A7658255}"/>
              </a:ext>
            </a:extLst>
          </p:cNvPr>
          <p:cNvSpPr>
            <a:spLocks noGrp="1"/>
          </p:cNvSpPr>
          <p:nvPr>
            <p:ph type="body" idx="2"/>
          </p:nvPr>
        </p:nvSpPr>
        <p:spPr/>
        <p:txBody>
          <a:bodyPr/>
          <a:lstStyle/>
          <a:p>
            <a:endParaRPr lang="en-PH"/>
          </a:p>
        </p:txBody>
      </p:sp>
      <p:sp>
        <p:nvSpPr>
          <p:cNvPr id="6" name="Text Placeholder 5">
            <a:extLst>
              <a:ext uri="{FF2B5EF4-FFF2-40B4-BE49-F238E27FC236}">
                <a16:creationId xmlns:a16="http://schemas.microsoft.com/office/drawing/2014/main" id="{1B5498EC-3614-8586-91A2-FE46EAEAFC28}"/>
              </a:ext>
            </a:extLst>
          </p:cNvPr>
          <p:cNvSpPr>
            <a:spLocks noGrp="1"/>
          </p:cNvSpPr>
          <p:nvPr>
            <p:ph type="body" idx="3"/>
          </p:nvPr>
        </p:nvSpPr>
        <p:spPr/>
        <p:txBody>
          <a:bodyPr/>
          <a:lstStyle/>
          <a:p>
            <a:endParaRPr lang="en-PH"/>
          </a:p>
        </p:txBody>
      </p:sp>
      <p:sp>
        <p:nvSpPr>
          <p:cNvPr id="8" name="Text Placeholder 7">
            <a:extLst>
              <a:ext uri="{FF2B5EF4-FFF2-40B4-BE49-F238E27FC236}">
                <a16:creationId xmlns:a16="http://schemas.microsoft.com/office/drawing/2014/main" id="{FD0F5DCE-0269-D302-3C73-93FACC3F3CCC}"/>
              </a:ext>
            </a:extLst>
          </p:cNvPr>
          <p:cNvSpPr>
            <a:spLocks noGrp="1"/>
          </p:cNvSpPr>
          <p:nvPr>
            <p:ph type="body" idx="4"/>
          </p:nvPr>
        </p:nvSpPr>
        <p:spPr/>
        <p:txBody>
          <a:bodyPr/>
          <a:lstStyle/>
          <a:p>
            <a:endParaRPr lang="en-PH"/>
          </a:p>
        </p:txBody>
      </p:sp>
      <p:pic>
        <p:nvPicPr>
          <p:cNvPr id="7" name="Picture 6">
            <a:extLst>
              <a:ext uri="{FF2B5EF4-FFF2-40B4-BE49-F238E27FC236}">
                <a16:creationId xmlns:a16="http://schemas.microsoft.com/office/drawing/2014/main" id="{37E13F74-2776-4D60-80BC-2134092EA535}"/>
              </a:ext>
            </a:extLst>
          </p:cNvPr>
          <p:cNvPicPr>
            <a:picLocks noChangeAspect="1"/>
          </p:cNvPicPr>
          <p:nvPr/>
        </p:nvPicPr>
        <p:blipFill>
          <a:blip r:embed="rId3"/>
          <a:stretch>
            <a:fillRect/>
          </a:stretch>
        </p:blipFill>
        <p:spPr>
          <a:xfrm>
            <a:off x="3334439" y="2468079"/>
            <a:ext cx="5523121" cy="4016816"/>
          </a:xfrm>
          <a:prstGeom prst="rect">
            <a:avLst/>
          </a:prstGeom>
        </p:spPr>
      </p:pic>
    </p:spTree>
    <p:extLst>
      <p:ext uri="{BB962C8B-B14F-4D97-AF65-F5344CB8AC3E}">
        <p14:creationId xmlns:p14="http://schemas.microsoft.com/office/powerpoint/2010/main" val="3321196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3ACADE-BBFE-38E7-DA50-BC9D2F1F637C}"/>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3</a:t>
            </a:fld>
            <a:endParaRPr lang="en-US"/>
          </a:p>
        </p:txBody>
      </p:sp>
      <p:sp>
        <p:nvSpPr>
          <p:cNvPr id="3" name="Title 2">
            <a:extLst>
              <a:ext uri="{FF2B5EF4-FFF2-40B4-BE49-F238E27FC236}">
                <a16:creationId xmlns:a16="http://schemas.microsoft.com/office/drawing/2014/main" id="{B67DD2BA-A256-BF16-CBCB-F52419F0E6A1}"/>
              </a:ext>
            </a:extLst>
          </p:cNvPr>
          <p:cNvSpPr>
            <a:spLocks noGrp="1"/>
          </p:cNvSpPr>
          <p:nvPr>
            <p:ph type="ctrTitle"/>
          </p:nvPr>
        </p:nvSpPr>
        <p:spPr>
          <a:xfrm>
            <a:off x="1042416" y="2313753"/>
            <a:ext cx="9381600" cy="553998"/>
          </a:xfrm>
        </p:spPr>
        <p:txBody>
          <a:bodyPr/>
          <a:lstStyle/>
          <a:p>
            <a:r>
              <a:rPr lang="en-US" dirty="0"/>
              <a:t>How to structure a unit test?</a:t>
            </a:r>
            <a:endParaRPr lang="en-PH" dirty="0"/>
          </a:p>
        </p:txBody>
      </p:sp>
    </p:spTree>
    <p:extLst>
      <p:ext uri="{BB962C8B-B14F-4D97-AF65-F5344CB8AC3E}">
        <p14:creationId xmlns:p14="http://schemas.microsoft.com/office/powerpoint/2010/main" val="33086179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EB0DDA-2710-3F3A-5D28-372A555CD637}"/>
              </a:ext>
            </a:extLst>
          </p:cNvPr>
          <p:cNvSpPr>
            <a:spLocks noGrp="1"/>
          </p:cNvSpPr>
          <p:nvPr>
            <p:ph type="body" idx="1"/>
          </p:nvPr>
        </p:nvSpPr>
        <p:spPr/>
        <p:txBody>
          <a:bodyPr/>
          <a:lstStyle/>
          <a:p>
            <a:pPr marL="514350" indent="-285750">
              <a:buFont typeface="Arial" panose="020B0604020202020204" pitchFamily="34" charset="0"/>
              <a:buChar char="•"/>
            </a:pPr>
            <a:r>
              <a:rPr lang="en-US" sz="1800" b="0" i="0" dirty="0">
                <a:solidFill>
                  <a:srgbClr val="262626"/>
                </a:solidFill>
                <a:effectLst/>
                <a:latin typeface="NewBaskerville-Roman"/>
              </a:rPr>
              <a:t>All unit tests should follow the AAA pattern: </a:t>
            </a:r>
            <a:r>
              <a:rPr lang="en-US" sz="1800" b="0" i="1" dirty="0">
                <a:solidFill>
                  <a:srgbClr val="262626"/>
                </a:solidFill>
                <a:effectLst/>
                <a:latin typeface="NewBaskerville-Italic"/>
              </a:rPr>
              <a:t>arrange</a:t>
            </a:r>
            <a:r>
              <a:rPr lang="en-US" sz="1800" b="0" i="0" dirty="0">
                <a:solidFill>
                  <a:srgbClr val="262626"/>
                </a:solidFill>
                <a:effectLst/>
                <a:latin typeface="NewBaskerville-Roman"/>
              </a:rPr>
              <a:t>, </a:t>
            </a:r>
            <a:r>
              <a:rPr lang="en-US" sz="1800" b="0" i="1" dirty="0">
                <a:solidFill>
                  <a:srgbClr val="262626"/>
                </a:solidFill>
                <a:effectLst/>
                <a:latin typeface="NewBaskerville-Italic"/>
              </a:rPr>
              <a:t>act</a:t>
            </a:r>
            <a:r>
              <a:rPr lang="en-US" sz="1800" b="0" i="0" dirty="0">
                <a:solidFill>
                  <a:srgbClr val="262626"/>
                </a:solidFill>
                <a:effectLst/>
                <a:latin typeface="NewBaskerville-Roman"/>
              </a:rPr>
              <a:t>, </a:t>
            </a:r>
            <a:r>
              <a:rPr lang="en-US" sz="1800" b="0" i="1" dirty="0">
                <a:solidFill>
                  <a:srgbClr val="262626"/>
                </a:solidFill>
                <a:effectLst/>
                <a:latin typeface="NewBaskerville-Italic"/>
              </a:rPr>
              <a:t>assert</a:t>
            </a:r>
            <a:r>
              <a:rPr lang="en-US" sz="1800" b="0" i="0" dirty="0">
                <a:solidFill>
                  <a:srgbClr val="262626"/>
                </a:solidFill>
                <a:effectLst/>
                <a:latin typeface="NewBaskerville-Roman"/>
              </a:rPr>
              <a:t>.</a:t>
            </a:r>
            <a:r>
              <a:rPr lang="en-US" dirty="0"/>
              <a:t> </a:t>
            </a:r>
          </a:p>
          <a:p>
            <a:pPr marL="514350" indent="-285750">
              <a:buFont typeface="Arial" panose="020B0604020202020204" pitchFamily="34" charset="0"/>
              <a:buChar char="•"/>
            </a:pPr>
            <a:r>
              <a:rPr lang="en-US" sz="1800" b="0" i="0" dirty="0">
                <a:solidFill>
                  <a:srgbClr val="262626"/>
                </a:solidFill>
                <a:effectLst/>
                <a:latin typeface="NewBaskerville-Roman"/>
              </a:rPr>
              <a:t>More than one line in the </a:t>
            </a:r>
            <a:r>
              <a:rPr lang="en-US" sz="1800" b="0" i="1" dirty="0">
                <a:solidFill>
                  <a:srgbClr val="262626"/>
                </a:solidFill>
                <a:effectLst/>
                <a:latin typeface="NewBaskerville-Italic"/>
              </a:rPr>
              <a:t>act </a:t>
            </a:r>
            <a:r>
              <a:rPr lang="en-US" sz="1800" b="0" i="0" dirty="0">
                <a:solidFill>
                  <a:srgbClr val="262626"/>
                </a:solidFill>
                <a:effectLst/>
                <a:latin typeface="NewBaskerville-Roman"/>
              </a:rPr>
              <a:t>section is a sign of a problem with the SUT’s API</a:t>
            </a:r>
            <a:r>
              <a:rPr lang="en-US" dirty="0"/>
              <a:t> </a:t>
            </a:r>
          </a:p>
          <a:p>
            <a:pPr marL="514350" indent="-285750">
              <a:buFont typeface="Arial" panose="020B0604020202020204" pitchFamily="34" charset="0"/>
              <a:buChar char="•"/>
            </a:pPr>
            <a:r>
              <a:rPr lang="en-US" sz="1800" b="0" i="0" dirty="0">
                <a:solidFill>
                  <a:srgbClr val="262626"/>
                </a:solidFill>
                <a:effectLst/>
                <a:latin typeface="NewBaskerville-Roman"/>
              </a:rPr>
              <a:t>Distinguish the SUT in tests by naming it </a:t>
            </a:r>
            <a:r>
              <a:rPr lang="en-US" sz="1800" b="0" i="0" dirty="0" err="1">
                <a:solidFill>
                  <a:srgbClr val="262626"/>
                </a:solidFill>
                <a:effectLst/>
                <a:latin typeface="Courier"/>
              </a:rPr>
              <a:t>sut</a:t>
            </a:r>
            <a:r>
              <a:rPr lang="en-US" sz="1800" b="0" i="0" dirty="0">
                <a:solidFill>
                  <a:srgbClr val="262626"/>
                </a:solidFill>
                <a:effectLst/>
                <a:latin typeface="NewBaskerville-Roman"/>
              </a:rPr>
              <a:t>.</a:t>
            </a:r>
            <a:r>
              <a:rPr lang="en-US" dirty="0"/>
              <a:t> </a:t>
            </a:r>
          </a:p>
          <a:p>
            <a:pPr marL="514350" indent="-285750">
              <a:buFont typeface="Arial" panose="020B0604020202020204" pitchFamily="34" charset="0"/>
              <a:buChar char="•"/>
            </a:pPr>
            <a:r>
              <a:rPr lang="en-US" sz="1800" b="0" i="0" dirty="0">
                <a:solidFill>
                  <a:srgbClr val="262626"/>
                </a:solidFill>
                <a:effectLst/>
                <a:latin typeface="NewBaskerville-Roman"/>
              </a:rPr>
              <a:t>Don’t use a rigid test naming policy. </a:t>
            </a:r>
          </a:p>
          <a:p>
            <a:pPr marL="514350" indent="-285750">
              <a:buFont typeface="Arial" panose="020B0604020202020204" pitchFamily="34" charset="0"/>
              <a:buChar char="•"/>
            </a:pPr>
            <a:r>
              <a:rPr lang="en-US" sz="1600" b="0" i="0" dirty="0">
                <a:solidFill>
                  <a:srgbClr val="262626"/>
                </a:solidFill>
                <a:effectLst/>
                <a:latin typeface="NewBaskerville-Roman"/>
              </a:rPr>
              <a:t>Separate words in the test name by underscores, and don’t include the</a:t>
            </a:r>
            <a:br>
              <a:rPr lang="en-US" sz="1600" b="0" i="0" dirty="0">
                <a:solidFill>
                  <a:srgbClr val="262626"/>
                </a:solidFill>
                <a:effectLst/>
                <a:latin typeface="NewBaskerville-Roman"/>
              </a:rPr>
            </a:br>
            <a:r>
              <a:rPr lang="en-US" sz="1600" b="0" i="0" dirty="0">
                <a:solidFill>
                  <a:srgbClr val="262626"/>
                </a:solidFill>
                <a:effectLst/>
                <a:latin typeface="NewBaskerville-Roman"/>
              </a:rPr>
              <a:t>name of the method under test in the test name</a:t>
            </a:r>
            <a:r>
              <a:rPr lang="en-US" dirty="0"/>
              <a:t> </a:t>
            </a:r>
          </a:p>
          <a:p>
            <a:pPr marL="514350" indent="-285750">
              <a:buFont typeface="Arial" panose="020B0604020202020204" pitchFamily="34" charset="0"/>
              <a:buChar char="•"/>
            </a:pPr>
            <a:r>
              <a:rPr lang="en-US" sz="1800" b="0" i="0" dirty="0">
                <a:solidFill>
                  <a:srgbClr val="262626"/>
                </a:solidFill>
                <a:effectLst/>
                <a:latin typeface="NewBaskerville-Roman"/>
              </a:rPr>
              <a:t>Assertion libraries help you further improve test readability by restructuring the</a:t>
            </a:r>
            <a:br>
              <a:rPr lang="en-US" sz="1800" b="0" i="0" dirty="0">
                <a:solidFill>
                  <a:srgbClr val="262626"/>
                </a:solidFill>
                <a:effectLst/>
                <a:latin typeface="NewBaskerville-Roman"/>
              </a:rPr>
            </a:br>
            <a:r>
              <a:rPr lang="en-US" sz="1800" b="0" i="0" dirty="0">
                <a:solidFill>
                  <a:srgbClr val="262626"/>
                </a:solidFill>
                <a:effectLst/>
                <a:latin typeface="NewBaskerville-Roman"/>
              </a:rPr>
              <a:t>word order in assertions so that they read like plain English.</a:t>
            </a:r>
            <a:r>
              <a:rPr lang="en-US" dirty="0"/>
              <a:t> </a:t>
            </a:r>
            <a:br>
              <a:rPr lang="en-US" dirty="0"/>
            </a:br>
            <a:br>
              <a:rPr lang="en-US" dirty="0"/>
            </a:br>
            <a:br>
              <a:rPr lang="en-US" dirty="0"/>
            </a:br>
            <a:br>
              <a:rPr lang="en-US" dirty="0"/>
            </a:br>
            <a:endParaRPr lang="en-PH" dirty="0"/>
          </a:p>
        </p:txBody>
      </p:sp>
      <p:sp>
        <p:nvSpPr>
          <p:cNvPr id="3" name="Title 2">
            <a:extLst>
              <a:ext uri="{FF2B5EF4-FFF2-40B4-BE49-F238E27FC236}">
                <a16:creationId xmlns:a16="http://schemas.microsoft.com/office/drawing/2014/main" id="{CBF4D7C3-9AFC-441A-8F00-EA0DD4C1A4BC}"/>
              </a:ext>
            </a:extLst>
          </p:cNvPr>
          <p:cNvSpPr>
            <a:spLocks noGrp="1"/>
          </p:cNvSpPr>
          <p:nvPr>
            <p:ph type="title"/>
          </p:nvPr>
        </p:nvSpPr>
        <p:spPr/>
        <p:txBody>
          <a:bodyPr/>
          <a:lstStyle/>
          <a:p>
            <a:r>
              <a:rPr lang="en-US" dirty="0"/>
              <a:t>SUMMARY</a:t>
            </a:r>
            <a:endParaRPr lang="en-PH" dirty="0"/>
          </a:p>
        </p:txBody>
      </p:sp>
      <p:sp>
        <p:nvSpPr>
          <p:cNvPr id="4" name="Text Placeholder 3">
            <a:extLst>
              <a:ext uri="{FF2B5EF4-FFF2-40B4-BE49-F238E27FC236}">
                <a16:creationId xmlns:a16="http://schemas.microsoft.com/office/drawing/2014/main" id="{C294D6CB-F21D-B958-8EC2-3172A377B84D}"/>
              </a:ext>
            </a:extLst>
          </p:cNvPr>
          <p:cNvSpPr>
            <a:spLocks noGrp="1"/>
          </p:cNvSpPr>
          <p:nvPr>
            <p:ph type="body" idx="2"/>
          </p:nvPr>
        </p:nvSpPr>
        <p:spPr/>
        <p:txBody>
          <a:bodyPr/>
          <a:lstStyle/>
          <a:p>
            <a:endParaRPr lang="en-PH"/>
          </a:p>
        </p:txBody>
      </p:sp>
      <p:sp>
        <p:nvSpPr>
          <p:cNvPr id="5" name="Text Placeholder 4">
            <a:extLst>
              <a:ext uri="{FF2B5EF4-FFF2-40B4-BE49-F238E27FC236}">
                <a16:creationId xmlns:a16="http://schemas.microsoft.com/office/drawing/2014/main" id="{28A70E61-A76A-2275-810F-6CFE585420D4}"/>
              </a:ext>
            </a:extLst>
          </p:cNvPr>
          <p:cNvSpPr>
            <a:spLocks noGrp="1"/>
          </p:cNvSpPr>
          <p:nvPr>
            <p:ph type="body" idx="3"/>
          </p:nvPr>
        </p:nvSpPr>
        <p:spPr/>
        <p:txBody>
          <a:bodyPr/>
          <a:lstStyle/>
          <a:p>
            <a:endParaRPr lang="en-PH"/>
          </a:p>
        </p:txBody>
      </p:sp>
      <p:sp>
        <p:nvSpPr>
          <p:cNvPr id="6" name="Slide Number Placeholder 5">
            <a:extLst>
              <a:ext uri="{FF2B5EF4-FFF2-40B4-BE49-F238E27FC236}">
                <a16:creationId xmlns:a16="http://schemas.microsoft.com/office/drawing/2014/main" id="{ED1CEFAA-028F-5356-C33C-C62B4706CA1A}"/>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30</a:t>
            </a:fld>
            <a:endParaRPr lang="en-US"/>
          </a:p>
        </p:txBody>
      </p:sp>
      <p:sp>
        <p:nvSpPr>
          <p:cNvPr id="7" name="Text Placeholder 6">
            <a:extLst>
              <a:ext uri="{FF2B5EF4-FFF2-40B4-BE49-F238E27FC236}">
                <a16:creationId xmlns:a16="http://schemas.microsoft.com/office/drawing/2014/main" id="{58179807-054F-C9E2-5F13-2BD6395D2AF3}"/>
              </a:ext>
            </a:extLst>
          </p:cNvPr>
          <p:cNvSpPr>
            <a:spLocks noGrp="1"/>
          </p:cNvSpPr>
          <p:nvPr>
            <p:ph type="body" idx="4"/>
          </p:nvPr>
        </p:nvSpPr>
        <p:spPr/>
        <p:txBody>
          <a:bodyPr/>
          <a:lstStyle/>
          <a:p>
            <a:endParaRPr lang="en-PH"/>
          </a:p>
        </p:txBody>
      </p:sp>
    </p:spTree>
    <p:extLst>
      <p:ext uri="{BB962C8B-B14F-4D97-AF65-F5344CB8AC3E}">
        <p14:creationId xmlns:p14="http://schemas.microsoft.com/office/powerpoint/2010/main" val="12707145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6E9E9B-D50F-D41A-BBDE-43EE27957902}"/>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31</a:t>
            </a:fld>
            <a:endParaRPr lang="en-US"/>
          </a:p>
        </p:txBody>
      </p:sp>
      <p:sp>
        <p:nvSpPr>
          <p:cNvPr id="3" name="Title 2">
            <a:extLst>
              <a:ext uri="{FF2B5EF4-FFF2-40B4-BE49-F238E27FC236}">
                <a16:creationId xmlns:a16="http://schemas.microsoft.com/office/drawing/2014/main" id="{3477B503-D09C-C5AF-8866-164A253D466B}"/>
              </a:ext>
            </a:extLst>
          </p:cNvPr>
          <p:cNvSpPr>
            <a:spLocks noGrp="1"/>
          </p:cNvSpPr>
          <p:nvPr>
            <p:ph type="ctrTitle"/>
          </p:nvPr>
        </p:nvSpPr>
        <p:spPr>
          <a:xfrm>
            <a:off x="1042416" y="2089198"/>
            <a:ext cx="5172000" cy="1477317"/>
          </a:xfrm>
        </p:spPr>
        <p:txBody>
          <a:bodyPr/>
          <a:lstStyle/>
          <a:p>
            <a:r>
              <a:rPr lang="en-US" dirty="0"/>
              <a:t>Thank you!</a:t>
            </a:r>
            <a:br>
              <a:rPr lang="en-US" dirty="0"/>
            </a:br>
            <a:r>
              <a:rPr lang="en-US" dirty="0"/>
              <a:t>Question?</a:t>
            </a:r>
            <a:endParaRPr lang="en-PH" dirty="0"/>
          </a:p>
        </p:txBody>
      </p:sp>
    </p:spTree>
    <p:extLst>
      <p:ext uri="{BB962C8B-B14F-4D97-AF65-F5344CB8AC3E}">
        <p14:creationId xmlns:p14="http://schemas.microsoft.com/office/powerpoint/2010/main" val="2181777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9"/>
          <p:cNvSpPr txBox="1">
            <a:spLocks noGrp="1"/>
          </p:cNvSpPr>
          <p:nvPr>
            <p:ph type="ctrTitle"/>
          </p:nvPr>
        </p:nvSpPr>
        <p:spPr>
          <a:xfrm>
            <a:off x="1042416" y="2105094"/>
            <a:ext cx="4013200" cy="1828469"/>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lt1"/>
              </a:buClr>
              <a:buSzPts val="3600"/>
              <a:buFont typeface="Arial"/>
              <a:buNone/>
            </a:pPr>
            <a:r>
              <a:rPr lang="en-US" dirty="0"/>
              <a:t>Communities template</a:t>
            </a:r>
            <a:endParaRPr dirty="0"/>
          </a:p>
        </p:txBody>
      </p:sp>
      <p:sp>
        <p:nvSpPr>
          <p:cNvPr id="276" name="Google Shape;276;p39"/>
          <p:cNvSpPr txBox="1">
            <a:spLocks noGrp="1"/>
          </p:cNvSpPr>
          <p:nvPr>
            <p:ph type="subTitle" idx="1"/>
          </p:nvPr>
        </p:nvSpPr>
        <p:spPr>
          <a:xfrm>
            <a:off x="1042989" y="4187952"/>
            <a:ext cx="4014215" cy="457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2000"/>
              <a:buNone/>
            </a:pPr>
            <a:r>
              <a:rPr lang="en-US" dirty="0"/>
              <a:t>Use and layout examples</a:t>
            </a:r>
            <a:endParaRPr dirty="0"/>
          </a:p>
        </p:txBody>
      </p:sp>
      <p:sp>
        <p:nvSpPr>
          <p:cNvPr id="277" name="Google Shape;277;p39"/>
          <p:cNvSpPr txBox="1">
            <a:spLocks noGrp="1"/>
          </p:cNvSpPr>
          <p:nvPr>
            <p:ph type="ftr" idx="11"/>
          </p:nvPr>
        </p:nvSpPr>
        <p:spPr>
          <a:xfrm>
            <a:off x="1042416" y="6263640"/>
            <a:ext cx="1198179" cy="365125"/>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a:t>© Cognizant Softvision</a:t>
            </a:r>
            <a:endParaRPr/>
          </a:p>
        </p:txBody>
      </p:sp>
      <p:sp>
        <p:nvSpPr>
          <p:cNvPr id="278" name="Google Shape;278;p39"/>
          <p:cNvSpPr txBox="1">
            <a:spLocks noGrp="1"/>
          </p:cNvSpPr>
          <p:nvPr>
            <p:ph type="body" idx="2"/>
          </p:nvPr>
        </p:nvSpPr>
        <p:spPr>
          <a:xfrm>
            <a:off x="1042416" y="5289745"/>
            <a:ext cx="4013178" cy="36512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2"/>
              </a:buClr>
              <a:buSzPts val="1200"/>
              <a:buNone/>
            </a:pPr>
            <a:r>
              <a:rPr lang="en-US"/>
              <a:t>March 2022</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0"/>
          <p:cNvSpPr txBox="1">
            <a:spLocks noGrp="1"/>
          </p:cNvSpPr>
          <p:nvPr>
            <p:ph type="title"/>
          </p:nvPr>
        </p:nvSpPr>
        <p:spPr>
          <a:xfrm>
            <a:off x="457198" y="557784"/>
            <a:ext cx="10808100" cy="30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Communities Pictograms</a:t>
            </a:r>
            <a:endParaRPr dirty="0"/>
          </a:p>
        </p:txBody>
      </p:sp>
      <p:sp>
        <p:nvSpPr>
          <p:cNvPr id="285" name="Google Shape;285;p40"/>
          <p:cNvSpPr txBox="1">
            <a:spLocks noGrp="1"/>
          </p:cNvSpPr>
          <p:nvPr>
            <p:ph type="sldNum" idx="12"/>
          </p:nvPr>
        </p:nvSpPr>
        <p:spPr>
          <a:xfrm>
            <a:off x="457199" y="6438651"/>
            <a:ext cx="352200" cy="190800"/>
          </a:xfrm>
          <a:prstGeom prst="rect">
            <a:avLst/>
          </a:prstGeom>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33</a:t>
            </a:fld>
            <a:endParaRPr/>
          </a:p>
        </p:txBody>
      </p:sp>
      <p:sp>
        <p:nvSpPr>
          <p:cNvPr id="286" name="Google Shape;286;p40"/>
          <p:cNvSpPr txBox="1">
            <a:spLocks noGrp="1"/>
          </p:cNvSpPr>
          <p:nvPr>
            <p:ph type="body" idx="4294967295"/>
          </p:nvPr>
        </p:nvSpPr>
        <p:spPr>
          <a:xfrm>
            <a:off x="1343698" y="1735925"/>
            <a:ext cx="4412100" cy="4033800"/>
          </a:xfrm>
          <a:prstGeom prst="rect">
            <a:avLst/>
          </a:prstGeom>
        </p:spPr>
        <p:txBody>
          <a:bodyPr spcFirstLastPara="1" wrap="square" lIns="0" tIns="0" rIns="0" bIns="0" anchor="t" anchorCtr="0">
            <a:noAutofit/>
          </a:bodyPr>
          <a:lstStyle/>
          <a:p>
            <a:pPr marL="0" lvl="0" indent="0" algn="l" rtl="0">
              <a:lnSpc>
                <a:spcPct val="260000"/>
              </a:lnSpc>
              <a:spcBef>
                <a:spcPts val="1000"/>
              </a:spcBef>
              <a:spcAft>
                <a:spcPts val="0"/>
              </a:spcAft>
              <a:buNone/>
            </a:pPr>
            <a:r>
              <a:rPr lang="en-US" sz="1100" dirty="0"/>
              <a:t>QA</a:t>
            </a:r>
            <a:endParaRPr sz="1100" dirty="0"/>
          </a:p>
          <a:p>
            <a:pPr marL="0" lvl="0" indent="0" algn="l" rtl="0">
              <a:lnSpc>
                <a:spcPct val="260000"/>
              </a:lnSpc>
              <a:spcBef>
                <a:spcPts val="1000"/>
              </a:spcBef>
              <a:spcAft>
                <a:spcPts val="0"/>
              </a:spcAft>
              <a:buNone/>
            </a:pPr>
            <a:r>
              <a:rPr lang="en-US" sz="1100" dirty="0"/>
              <a:t>Full Stack Web</a:t>
            </a:r>
            <a:endParaRPr sz="1100" dirty="0"/>
          </a:p>
          <a:p>
            <a:pPr marL="0" lvl="0" indent="0" algn="l" rtl="0">
              <a:lnSpc>
                <a:spcPct val="260000"/>
              </a:lnSpc>
              <a:spcBef>
                <a:spcPts val="1000"/>
              </a:spcBef>
              <a:spcAft>
                <a:spcPts val="0"/>
              </a:spcAft>
              <a:buNone/>
            </a:pPr>
            <a:r>
              <a:rPr lang="en-US" sz="1100" dirty="0"/>
              <a:t>Enterprise Coffee</a:t>
            </a:r>
            <a:endParaRPr sz="1100" dirty="0"/>
          </a:p>
          <a:p>
            <a:pPr marL="0" lvl="0" indent="0" algn="l" rtl="0">
              <a:lnSpc>
                <a:spcPct val="260000"/>
              </a:lnSpc>
              <a:spcBef>
                <a:spcPts val="1000"/>
              </a:spcBef>
              <a:spcAft>
                <a:spcPts val="0"/>
              </a:spcAft>
              <a:buNone/>
            </a:pPr>
            <a:r>
              <a:rPr lang="en-US" sz="1100" dirty="0"/>
              <a:t>Enterprise .NET</a:t>
            </a:r>
            <a:endParaRPr sz="1100" dirty="0"/>
          </a:p>
          <a:p>
            <a:pPr marL="0" lvl="0" indent="0" algn="l" rtl="0">
              <a:lnSpc>
                <a:spcPct val="260000"/>
              </a:lnSpc>
              <a:spcBef>
                <a:spcPts val="1000"/>
              </a:spcBef>
              <a:spcAft>
                <a:spcPts val="0"/>
              </a:spcAft>
              <a:buNone/>
            </a:pPr>
            <a:r>
              <a:rPr lang="en-US" sz="1100" dirty="0"/>
              <a:t>Android</a:t>
            </a:r>
            <a:endParaRPr sz="1100" dirty="0"/>
          </a:p>
          <a:p>
            <a:pPr marL="0" lvl="0" indent="0" algn="l" rtl="0">
              <a:lnSpc>
                <a:spcPct val="260000"/>
              </a:lnSpc>
              <a:spcBef>
                <a:spcPts val="1000"/>
              </a:spcBef>
              <a:spcAft>
                <a:spcPts val="0"/>
              </a:spcAft>
              <a:buNone/>
            </a:pPr>
            <a:r>
              <a:rPr lang="en-US" sz="1100" dirty="0"/>
              <a:t>iOS</a:t>
            </a:r>
            <a:endParaRPr sz="1100" dirty="0"/>
          </a:p>
          <a:p>
            <a:pPr marL="0" lvl="0" indent="0" algn="l" rtl="0">
              <a:lnSpc>
                <a:spcPct val="260000"/>
              </a:lnSpc>
              <a:spcBef>
                <a:spcPts val="1000"/>
              </a:spcBef>
              <a:spcAft>
                <a:spcPts val="0"/>
              </a:spcAft>
              <a:buNone/>
            </a:pPr>
            <a:r>
              <a:rPr lang="en-US" sz="1100" dirty="0"/>
              <a:t>Mobile Cross Platform</a:t>
            </a:r>
            <a:endParaRPr sz="1100" dirty="0"/>
          </a:p>
          <a:p>
            <a:pPr marL="0" lvl="0" indent="0" algn="l" rtl="0">
              <a:lnSpc>
                <a:spcPct val="260000"/>
              </a:lnSpc>
              <a:spcBef>
                <a:spcPts val="1000"/>
              </a:spcBef>
              <a:spcAft>
                <a:spcPts val="0"/>
              </a:spcAft>
              <a:buNone/>
            </a:pPr>
            <a:r>
              <a:rPr lang="en-US" sz="1100" dirty="0"/>
              <a:t>Big Data &amp; Analytics</a:t>
            </a:r>
            <a:endParaRPr dirty="0"/>
          </a:p>
        </p:txBody>
      </p:sp>
      <p:sp>
        <p:nvSpPr>
          <p:cNvPr id="287" name="Google Shape;287;p40"/>
          <p:cNvSpPr txBox="1">
            <a:spLocks noGrp="1"/>
          </p:cNvSpPr>
          <p:nvPr>
            <p:ph type="body" idx="4294967295"/>
          </p:nvPr>
        </p:nvSpPr>
        <p:spPr>
          <a:xfrm>
            <a:off x="7959103" y="1735925"/>
            <a:ext cx="3665100" cy="4033800"/>
          </a:xfrm>
          <a:prstGeom prst="rect">
            <a:avLst/>
          </a:prstGeom>
        </p:spPr>
        <p:txBody>
          <a:bodyPr spcFirstLastPara="1" wrap="square" lIns="0" tIns="0" rIns="0" bIns="0" anchor="t" anchorCtr="0">
            <a:noAutofit/>
          </a:bodyPr>
          <a:lstStyle/>
          <a:p>
            <a:pPr marL="0" marR="0" lvl="0" indent="0" algn="l" rtl="0">
              <a:lnSpc>
                <a:spcPct val="260000"/>
              </a:lnSpc>
              <a:spcBef>
                <a:spcPts val="1000"/>
              </a:spcBef>
              <a:spcAft>
                <a:spcPts val="0"/>
              </a:spcAft>
              <a:buNone/>
            </a:pPr>
            <a:r>
              <a:rPr lang="en-US" sz="1100"/>
              <a:t>DevOPs</a:t>
            </a:r>
            <a:endParaRPr sz="1100"/>
          </a:p>
          <a:p>
            <a:pPr marL="0" marR="0" lvl="0" indent="0" algn="l" rtl="0">
              <a:lnSpc>
                <a:spcPct val="260000"/>
              </a:lnSpc>
              <a:spcBef>
                <a:spcPts val="1000"/>
              </a:spcBef>
              <a:spcAft>
                <a:spcPts val="0"/>
              </a:spcAft>
              <a:buNone/>
            </a:pPr>
            <a:r>
              <a:rPr lang="en-US" sz="1100"/>
              <a:t>Product Management </a:t>
            </a:r>
            <a:endParaRPr sz="1100"/>
          </a:p>
          <a:p>
            <a:pPr marL="0" marR="0" lvl="0" indent="0" algn="l" rtl="0">
              <a:lnSpc>
                <a:spcPct val="260000"/>
              </a:lnSpc>
              <a:spcBef>
                <a:spcPts val="1000"/>
              </a:spcBef>
              <a:spcAft>
                <a:spcPts val="0"/>
              </a:spcAft>
              <a:buNone/>
            </a:pPr>
            <a:r>
              <a:rPr lang="en-US" sz="1100"/>
              <a:t>Project Management </a:t>
            </a:r>
            <a:endParaRPr sz="1100"/>
          </a:p>
          <a:p>
            <a:pPr marL="0" marR="0" lvl="0" indent="0" algn="l" rtl="0">
              <a:lnSpc>
                <a:spcPct val="260000"/>
              </a:lnSpc>
              <a:spcBef>
                <a:spcPts val="1000"/>
              </a:spcBef>
              <a:spcAft>
                <a:spcPts val="0"/>
              </a:spcAft>
              <a:buNone/>
            </a:pPr>
            <a:r>
              <a:rPr lang="en-US" sz="1100"/>
              <a:t>Product Strategy</a:t>
            </a:r>
            <a:endParaRPr sz="1100"/>
          </a:p>
          <a:p>
            <a:pPr marL="0" marR="0" lvl="0" indent="0" algn="l" rtl="0">
              <a:lnSpc>
                <a:spcPct val="260000"/>
              </a:lnSpc>
              <a:spcBef>
                <a:spcPts val="1000"/>
              </a:spcBef>
              <a:spcAft>
                <a:spcPts val="0"/>
              </a:spcAft>
              <a:buNone/>
            </a:pPr>
            <a:r>
              <a:rPr lang="en-US" sz="1100"/>
              <a:t> UX</a:t>
            </a:r>
            <a:endParaRPr sz="1100"/>
          </a:p>
          <a:p>
            <a:pPr marL="0" marR="0" lvl="0" indent="0" algn="l" rtl="0">
              <a:lnSpc>
                <a:spcPct val="260000"/>
              </a:lnSpc>
              <a:spcBef>
                <a:spcPts val="1000"/>
              </a:spcBef>
              <a:spcAft>
                <a:spcPts val="0"/>
              </a:spcAft>
              <a:buNone/>
            </a:pPr>
            <a:r>
              <a:rPr lang="en-US" sz="1100"/>
              <a:t>AI</a:t>
            </a:r>
            <a:endParaRPr sz="1100"/>
          </a:p>
          <a:p>
            <a:pPr marL="0" marR="0" lvl="0" indent="0" algn="l" rtl="0">
              <a:lnSpc>
                <a:spcPct val="260000"/>
              </a:lnSpc>
              <a:spcBef>
                <a:spcPts val="1000"/>
              </a:spcBef>
              <a:spcAft>
                <a:spcPts val="0"/>
              </a:spcAft>
              <a:buNone/>
            </a:pPr>
            <a:r>
              <a:rPr lang="en-US" sz="1100"/>
              <a:t>IT</a:t>
            </a:r>
            <a:endParaRPr sz="1100"/>
          </a:p>
        </p:txBody>
      </p:sp>
      <p:pic>
        <p:nvPicPr>
          <p:cNvPr id="288" name="Google Shape;288;p40"/>
          <p:cNvPicPr preferRelativeResize="0"/>
          <p:nvPr/>
        </p:nvPicPr>
        <p:blipFill>
          <a:blip r:embed="rId3">
            <a:alphaModFix/>
          </a:blip>
          <a:stretch>
            <a:fillRect/>
          </a:stretch>
        </p:blipFill>
        <p:spPr>
          <a:xfrm>
            <a:off x="7330856" y="4480098"/>
            <a:ext cx="307799" cy="307798"/>
          </a:xfrm>
          <a:prstGeom prst="rect">
            <a:avLst/>
          </a:prstGeom>
          <a:noFill/>
          <a:ln>
            <a:noFill/>
          </a:ln>
        </p:spPr>
      </p:pic>
      <p:pic>
        <p:nvPicPr>
          <p:cNvPr id="289" name="Google Shape;289;p40"/>
          <p:cNvPicPr preferRelativeResize="0"/>
          <p:nvPr/>
        </p:nvPicPr>
        <p:blipFill>
          <a:blip r:embed="rId4">
            <a:alphaModFix/>
          </a:blip>
          <a:stretch>
            <a:fillRect/>
          </a:stretch>
        </p:blipFill>
        <p:spPr>
          <a:xfrm>
            <a:off x="809412" y="3906264"/>
            <a:ext cx="307799" cy="307798"/>
          </a:xfrm>
          <a:prstGeom prst="rect">
            <a:avLst/>
          </a:prstGeom>
          <a:noFill/>
          <a:ln>
            <a:noFill/>
          </a:ln>
        </p:spPr>
      </p:pic>
      <p:pic>
        <p:nvPicPr>
          <p:cNvPr id="290" name="Google Shape;290;p40"/>
          <p:cNvPicPr preferRelativeResize="0"/>
          <p:nvPr/>
        </p:nvPicPr>
        <p:blipFill>
          <a:blip r:embed="rId5">
            <a:alphaModFix/>
          </a:blip>
          <a:stretch>
            <a:fillRect/>
          </a:stretch>
        </p:blipFill>
        <p:spPr>
          <a:xfrm>
            <a:off x="809412" y="5585778"/>
            <a:ext cx="307799" cy="307798"/>
          </a:xfrm>
          <a:prstGeom prst="rect">
            <a:avLst/>
          </a:prstGeom>
          <a:noFill/>
          <a:ln>
            <a:noFill/>
          </a:ln>
        </p:spPr>
      </p:pic>
      <p:pic>
        <p:nvPicPr>
          <p:cNvPr id="291" name="Google Shape;291;p40"/>
          <p:cNvPicPr preferRelativeResize="0"/>
          <p:nvPr/>
        </p:nvPicPr>
        <p:blipFill>
          <a:blip r:embed="rId6">
            <a:alphaModFix/>
          </a:blip>
          <a:stretch>
            <a:fillRect/>
          </a:stretch>
        </p:blipFill>
        <p:spPr>
          <a:xfrm>
            <a:off x="7330856" y="1666925"/>
            <a:ext cx="307799" cy="307798"/>
          </a:xfrm>
          <a:prstGeom prst="rect">
            <a:avLst/>
          </a:prstGeom>
          <a:noFill/>
          <a:ln>
            <a:noFill/>
          </a:ln>
        </p:spPr>
      </p:pic>
      <p:pic>
        <p:nvPicPr>
          <p:cNvPr id="292" name="Google Shape;292;p40"/>
          <p:cNvPicPr preferRelativeResize="0"/>
          <p:nvPr/>
        </p:nvPicPr>
        <p:blipFill>
          <a:blip r:embed="rId7">
            <a:alphaModFix/>
          </a:blip>
          <a:stretch>
            <a:fillRect/>
          </a:stretch>
        </p:blipFill>
        <p:spPr>
          <a:xfrm>
            <a:off x="809412" y="2795900"/>
            <a:ext cx="307799" cy="307798"/>
          </a:xfrm>
          <a:prstGeom prst="rect">
            <a:avLst/>
          </a:prstGeom>
          <a:noFill/>
          <a:ln>
            <a:noFill/>
          </a:ln>
        </p:spPr>
      </p:pic>
      <p:pic>
        <p:nvPicPr>
          <p:cNvPr id="293" name="Google Shape;293;p40"/>
          <p:cNvPicPr preferRelativeResize="0"/>
          <p:nvPr/>
        </p:nvPicPr>
        <p:blipFill>
          <a:blip r:embed="rId8">
            <a:alphaModFix/>
          </a:blip>
          <a:stretch>
            <a:fillRect/>
          </a:stretch>
        </p:blipFill>
        <p:spPr>
          <a:xfrm>
            <a:off x="809412" y="3371003"/>
            <a:ext cx="307799" cy="307798"/>
          </a:xfrm>
          <a:prstGeom prst="rect">
            <a:avLst/>
          </a:prstGeom>
          <a:noFill/>
          <a:ln>
            <a:noFill/>
          </a:ln>
        </p:spPr>
      </p:pic>
      <p:pic>
        <p:nvPicPr>
          <p:cNvPr id="294" name="Google Shape;294;p40"/>
          <p:cNvPicPr preferRelativeResize="0"/>
          <p:nvPr/>
        </p:nvPicPr>
        <p:blipFill>
          <a:blip r:embed="rId9">
            <a:alphaModFix/>
          </a:blip>
          <a:stretch>
            <a:fillRect/>
          </a:stretch>
        </p:blipFill>
        <p:spPr>
          <a:xfrm>
            <a:off x="7330856" y="3906264"/>
            <a:ext cx="307799" cy="307798"/>
          </a:xfrm>
          <a:prstGeom prst="rect">
            <a:avLst/>
          </a:prstGeom>
          <a:noFill/>
          <a:ln>
            <a:noFill/>
          </a:ln>
        </p:spPr>
      </p:pic>
      <p:pic>
        <p:nvPicPr>
          <p:cNvPr id="295" name="Google Shape;295;p40"/>
          <p:cNvPicPr preferRelativeResize="0"/>
          <p:nvPr/>
        </p:nvPicPr>
        <p:blipFill>
          <a:blip r:embed="rId10">
            <a:alphaModFix/>
          </a:blip>
          <a:stretch>
            <a:fillRect/>
          </a:stretch>
        </p:blipFill>
        <p:spPr>
          <a:xfrm>
            <a:off x="809411" y="2212750"/>
            <a:ext cx="307800" cy="307800"/>
          </a:xfrm>
          <a:prstGeom prst="rect">
            <a:avLst/>
          </a:prstGeom>
          <a:noFill/>
          <a:ln>
            <a:noFill/>
          </a:ln>
        </p:spPr>
      </p:pic>
      <p:pic>
        <p:nvPicPr>
          <p:cNvPr id="296" name="Google Shape;296;p40"/>
          <p:cNvPicPr preferRelativeResize="0"/>
          <p:nvPr/>
        </p:nvPicPr>
        <p:blipFill>
          <a:blip r:embed="rId11">
            <a:alphaModFix/>
          </a:blip>
          <a:stretch>
            <a:fillRect/>
          </a:stretch>
        </p:blipFill>
        <p:spPr>
          <a:xfrm>
            <a:off x="809411" y="4480097"/>
            <a:ext cx="307800" cy="307800"/>
          </a:xfrm>
          <a:prstGeom prst="rect">
            <a:avLst/>
          </a:prstGeom>
          <a:noFill/>
          <a:ln>
            <a:noFill/>
          </a:ln>
        </p:spPr>
      </p:pic>
      <p:pic>
        <p:nvPicPr>
          <p:cNvPr id="297" name="Google Shape;297;p40"/>
          <p:cNvPicPr preferRelativeResize="0"/>
          <p:nvPr/>
        </p:nvPicPr>
        <p:blipFill>
          <a:blip r:embed="rId12">
            <a:alphaModFix/>
          </a:blip>
          <a:stretch>
            <a:fillRect/>
          </a:stretch>
        </p:blipFill>
        <p:spPr>
          <a:xfrm>
            <a:off x="7330856" y="5035271"/>
            <a:ext cx="307800" cy="307800"/>
          </a:xfrm>
          <a:prstGeom prst="rect">
            <a:avLst/>
          </a:prstGeom>
          <a:noFill/>
          <a:ln>
            <a:noFill/>
          </a:ln>
        </p:spPr>
      </p:pic>
      <p:pic>
        <p:nvPicPr>
          <p:cNvPr id="298" name="Google Shape;298;p40"/>
          <p:cNvPicPr preferRelativeResize="0"/>
          <p:nvPr/>
        </p:nvPicPr>
        <p:blipFill>
          <a:blip r:embed="rId13">
            <a:alphaModFix/>
          </a:blip>
          <a:stretch>
            <a:fillRect/>
          </a:stretch>
        </p:blipFill>
        <p:spPr>
          <a:xfrm>
            <a:off x="809411" y="5035271"/>
            <a:ext cx="307800" cy="307800"/>
          </a:xfrm>
          <a:prstGeom prst="rect">
            <a:avLst/>
          </a:prstGeom>
          <a:noFill/>
          <a:ln>
            <a:noFill/>
          </a:ln>
        </p:spPr>
      </p:pic>
      <p:pic>
        <p:nvPicPr>
          <p:cNvPr id="299" name="Google Shape;299;p40"/>
          <p:cNvPicPr preferRelativeResize="0"/>
          <p:nvPr/>
        </p:nvPicPr>
        <p:blipFill>
          <a:blip r:embed="rId14">
            <a:alphaModFix/>
          </a:blip>
          <a:stretch>
            <a:fillRect/>
          </a:stretch>
        </p:blipFill>
        <p:spPr>
          <a:xfrm>
            <a:off x="7330856" y="2212750"/>
            <a:ext cx="307800" cy="307800"/>
          </a:xfrm>
          <a:prstGeom prst="rect">
            <a:avLst/>
          </a:prstGeom>
          <a:noFill/>
          <a:ln>
            <a:noFill/>
          </a:ln>
        </p:spPr>
      </p:pic>
      <p:pic>
        <p:nvPicPr>
          <p:cNvPr id="300" name="Google Shape;300;p40"/>
          <p:cNvPicPr preferRelativeResize="0"/>
          <p:nvPr/>
        </p:nvPicPr>
        <p:blipFill>
          <a:blip r:embed="rId15">
            <a:alphaModFix/>
          </a:blip>
          <a:stretch>
            <a:fillRect/>
          </a:stretch>
        </p:blipFill>
        <p:spPr>
          <a:xfrm>
            <a:off x="7330856" y="3371002"/>
            <a:ext cx="307800" cy="307800"/>
          </a:xfrm>
          <a:prstGeom prst="rect">
            <a:avLst/>
          </a:prstGeom>
          <a:noFill/>
          <a:ln>
            <a:noFill/>
          </a:ln>
        </p:spPr>
      </p:pic>
      <p:pic>
        <p:nvPicPr>
          <p:cNvPr id="301" name="Google Shape;301;p40"/>
          <p:cNvPicPr preferRelativeResize="0"/>
          <p:nvPr/>
        </p:nvPicPr>
        <p:blipFill>
          <a:blip r:embed="rId16">
            <a:alphaModFix/>
          </a:blip>
          <a:stretch>
            <a:fillRect/>
          </a:stretch>
        </p:blipFill>
        <p:spPr>
          <a:xfrm>
            <a:off x="7330856" y="2795899"/>
            <a:ext cx="307800" cy="307800"/>
          </a:xfrm>
          <a:prstGeom prst="rect">
            <a:avLst/>
          </a:prstGeom>
          <a:noFill/>
          <a:ln>
            <a:noFill/>
          </a:ln>
        </p:spPr>
      </p:pic>
      <p:pic>
        <p:nvPicPr>
          <p:cNvPr id="302" name="Google Shape;302;p40"/>
          <p:cNvPicPr preferRelativeResize="0"/>
          <p:nvPr/>
        </p:nvPicPr>
        <p:blipFill>
          <a:blip r:embed="rId17">
            <a:alphaModFix/>
          </a:blip>
          <a:stretch>
            <a:fillRect/>
          </a:stretch>
        </p:blipFill>
        <p:spPr>
          <a:xfrm>
            <a:off x="809411" y="1666925"/>
            <a:ext cx="307800" cy="3078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7"/>
        <p:cNvGrpSpPr/>
        <p:nvPr/>
      </p:nvGrpSpPr>
      <p:grpSpPr>
        <a:xfrm>
          <a:off x="0" y="0"/>
          <a:ext cx="0" cy="0"/>
          <a:chOff x="0" y="0"/>
          <a:chExt cx="0" cy="0"/>
        </a:xfrm>
      </p:grpSpPr>
      <p:sp>
        <p:nvSpPr>
          <p:cNvPr id="308" name="Google Shape;308;p41"/>
          <p:cNvSpPr txBox="1">
            <a:spLocks noGrp="1"/>
          </p:cNvSpPr>
          <p:nvPr>
            <p:ph type="title"/>
          </p:nvPr>
        </p:nvSpPr>
        <p:spPr>
          <a:xfrm>
            <a:off x="457199" y="557784"/>
            <a:ext cx="10808100" cy="369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solidFill>
                  <a:schemeClr val="lt1"/>
                </a:solidFill>
              </a:rPr>
              <a:t>Communities Pictograms</a:t>
            </a:r>
            <a:endParaRPr>
              <a:solidFill>
                <a:schemeClr val="lt1"/>
              </a:solidFill>
            </a:endParaRPr>
          </a:p>
        </p:txBody>
      </p:sp>
      <p:sp>
        <p:nvSpPr>
          <p:cNvPr id="309" name="Google Shape;309;p41"/>
          <p:cNvSpPr txBox="1">
            <a:spLocks noGrp="1"/>
          </p:cNvSpPr>
          <p:nvPr>
            <p:ph type="sldNum" idx="12"/>
          </p:nvPr>
        </p:nvSpPr>
        <p:spPr>
          <a:xfrm>
            <a:off x="457199" y="6325299"/>
            <a:ext cx="352200" cy="304200"/>
          </a:xfrm>
          <a:prstGeom prst="rect">
            <a:avLst/>
          </a:prstGeom>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34</a:t>
            </a:fld>
            <a:endParaRPr/>
          </a:p>
        </p:txBody>
      </p:sp>
      <p:sp>
        <p:nvSpPr>
          <p:cNvPr id="310" name="Google Shape;310;p41"/>
          <p:cNvSpPr txBox="1">
            <a:spLocks noGrp="1"/>
          </p:cNvSpPr>
          <p:nvPr>
            <p:ph type="body" idx="4294967295"/>
          </p:nvPr>
        </p:nvSpPr>
        <p:spPr>
          <a:xfrm>
            <a:off x="1343698" y="1735925"/>
            <a:ext cx="4412100" cy="4033800"/>
          </a:xfrm>
          <a:prstGeom prst="rect">
            <a:avLst/>
          </a:prstGeom>
        </p:spPr>
        <p:txBody>
          <a:bodyPr spcFirstLastPara="1" wrap="square" lIns="0" tIns="0" rIns="0" bIns="0" anchor="t" anchorCtr="0">
            <a:noAutofit/>
          </a:bodyPr>
          <a:lstStyle/>
          <a:p>
            <a:pPr marL="0" lvl="0" indent="0" algn="l" rtl="0">
              <a:lnSpc>
                <a:spcPct val="260000"/>
              </a:lnSpc>
              <a:spcBef>
                <a:spcPts val="1000"/>
              </a:spcBef>
              <a:spcAft>
                <a:spcPts val="0"/>
              </a:spcAft>
              <a:buNone/>
            </a:pPr>
            <a:r>
              <a:rPr lang="en-US" sz="1100">
                <a:solidFill>
                  <a:schemeClr val="lt1"/>
                </a:solidFill>
              </a:rPr>
              <a:t>QA</a:t>
            </a:r>
            <a:endParaRPr sz="1100">
              <a:solidFill>
                <a:schemeClr val="lt1"/>
              </a:solidFill>
            </a:endParaRPr>
          </a:p>
          <a:p>
            <a:pPr marL="0" lvl="0" indent="0" algn="l" rtl="0">
              <a:lnSpc>
                <a:spcPct val="260000"/>
              </a:lnSpc>
              <a:spcBef>
                <a:spcPts val="1000"/>
              </a:spcBef>
              <a:spcAft>
                <a:spcPts val="0"/>
              </a:spcAft>
              <a:buNone/>
            </a:pPr>
            <a:r>
              <a:rPr lang="en-US" sz="1100">
                <a:solidFill>
                  <a:schemeClr val="lt1"/>
                </a:solidFill>
              </a:rPr>
              <a:t>Full Stack Web</a:t>
            </a:r>
            <a:endParaRPr sz="1100">
              <a:solidFill>
                <a:schemeClr val="lt1"/>
              </a:solidFill>
            </a:endParaRPr>
          </a:p>
          <a:p>
            <a:pPr marL="0" lvl="0" indent="0" algn="l" rtl="0">
              <a:lnSpc>
                <a:spcPct val="260000"/>
              </a:lnSpc>
              <a:spcBef>
                <a:spcPts val="1000"/>
              </a:spcBef>
              <a:spcAft>
                <a:spcPts val="0"/>
              </a:spcAft>
              <a:buNone/>
            </a:pPr>
            <a:r>
              <a:rPr lang="en-US" sz="1100">
                <a:solidFill>
                  <a:schemeClr val="lt1"/>
                </a:solidFill>
              </a:rPr>
              <a:t>Enterprise Coffee</a:t>
            </a:r>
            <a:endParaRPr sz="1100">
              <a:solidFill>
                <a:schemeClr val="lt1"/>
              </a:solidFill>
            </a:endParaRPr>
          </a:p>
          <a:p>
            <a:pPr marL="0" lvl="0" indent="0" algn="l" rtl="0">
              <a:lnSpc>
                <a:spcPct val="260000"/>
              </a:lnSpc>
              <a:spcBef>
                <a:spcPts val="1000"/>
              </a:spcBef>
              <a:spcAft>
                <a:spcPts val="0"/>
              </a:spcAft>
              <a:buNone/>
            </a:pPr>
            <a:r>
              <a:rPr lang="en-US" sz="1100">
                <a:solidFill>
                  <a:schemeClr val="lt1"/>
                </a:solidFill>
              </a:rPr>
              <a:t>Enterprise .NET</a:t>
            </a:r>
            <a:endParaRPr sz="1100">
              <a:solidFill>
                <a:schemeClr val="lt1"/>
              </a:solidFill>
            </a:endParaRPr>
          </a:p>
          <a:p>
            <a:pPr marL="0" lvl="0" indent="0" algn="l" rtl="0">
              <a:lnSpc>
                <a:spcPct val="260000"/>
              </a:lnSpc>
              <a:spcBef>
                <a:spcPts val="1000"/>
              </a:spcBef>
              <a:spcAft>
                <a:spcPts val="0"/>
              </a:spcAft>
              <a:buNone/>
            </a:pPr>
            <a:r>
              <a:rPr lang="en-US" sz="1100">
                <a:solidFill>
                  <a:schemeClr val="lt1"/>
                </a:solidFill>
              </a:rPr>
              <a:t>Android</a:t>
            </a:r>
            <a:endParaRPr sz="1100">
              <a:solidFill>
                <a:schemeClr val="lt1"/>
              </a:solidFill>
            </a:endParaRPr>
          </a:p>
          <a:p>
            <a:pPr marL="0" lvl="0" indent="0" algn="l" rtl="0">
              <a:lnSpc>
                <a:spcPct val="260000"/>
              </a:lnSpc>
              <a:spcBef>
                <a:spcPts val="1000"/>
              </a:spcBef>
              <a:spcAft>
                <a:spcPts val="0"/>
              </a:spcAft>
              <a:buNone/>
            </a:pPr>
            <a:r>
              <a:rPr lang="en-US" sz="1100">
                <a:solidFill>
                  <a:schemeClr val="lt1"/>
                </a:solidFill>
              </a:rPr>
              <a:t>iOS</a:t>
            </a:r>
            <a:endParaRPr sz="1100">
              <a:solidFill>
                <a:schemeClr val="lt1"/>
              </a:solidFill>
            </a:endParaRPr>
          </a:p>
          <a:p>
            <a:pPr marL="0" lvl="0" indent="0" algn="l" rtl="0">
              <a:lnSpc>
                <a:spcPct val="260000"/>
              </a:lnSpc>
              <a:spcBef>
                <a:spcPts val="1000"/>
              </a:spcBef>
              <a:spcAft>
                <a:spcPts val="0"/>
              </a:spcAft>
              <a:buNone/>
            </a:pPr>
            <a:r>
              <a:rPr lang="en-US" sz="1100">
                <a:solidFill>
                  <a:schemeClr val="lt1"/>
                </a:solidFill>
              </a:rPr>
              <a:t>Mobile Cross Platform</a:t>
            </a:r>
            <a:endParaRPr sz="1100">
              <a:solidFill>
                <a:schemeClr val="lt1"/>
              </a:solidFill>
            </a:endParaRPr>
          </a:p>
          <a:p>
            <a:pPr marL="0" lvl="0" indent="0" algn="l" rtl="0">
              <a:lnSpc>
                <a:spcPct val="260000"/>
              </a:lnSpc>
              <a:spcBef>
                <a:spcPts val="1000"/>
              </a:spcBef>
              <a:spcAft>
                <a:spcPts val="0"/>
              </a:spcAft>
              <a:buNone/>
            </a:pPr>
            <a:r>
              <a:rPr lang="en-US" sz="1100">
                <a:solidFill>
                  <a:schemeClr val="lt1"/>
                </a:solidFill>
              </a:rPr>
              <a:t>Big Data &amp; Analytics</a:t>
            </a:r>
            <a:endParaRPr>
              <a:solidFill>
                <a:schemeClr val="lt1"/>
              </a:solidFill>
            </a:endParaRPr>
          </a:p>
        </p:txBody>
      </p:sp>
      <p:sp>
        <p:nvSpPr>
          <p:cNvPr id="311" name="Google Shape;311;p41"/>
          <p:cNvSpPr txBox="1">
            <a:spLocks noGrp="1"/>
          </p:cNvSpPr>
          <p:nvPr>
            <p:ph type="body" idx="4294967295"/>
          </p:nvPr>
        </p:nvSpPr>
        <p:spPr>
          <a:xfrm>
            <a:off x="7959103" y="1735925"/>
            <a:ext cx="3665100" cy="4033800"/>
          </a:xfrm>
          <a:prstGeom prst="rect">
            <a:avLst/>
          </a:prstGeom>
        </p:spPr>
        <p:txBody>
          <a:bodyPr spcFirstLastPara="1" wrap="square" lIns="0" tIns="0" rIns="0" bIns="0" anchor="t" anchorCtr="0">
            <a:noAutofit/>
          </a:bodyPr>
          <a:lstStyle/>
          <a:p>
            <a:pPr marL="0" marR="0" lvl="0" indent="0" algn="l" rtl="0">
              <a:lnSpc>
                <a:spcPct val="260000"/>
              </a:lnSpc>
              <a:spcBef>
                <a:spcPts val="1000"/>
              </a:spcBef>
              <a:spcAft>
                <a:spcPts val="0"/>
              </a:spcAft>
              <a:buNone/>
            </a:pPr>
            <a:r>
              <a:rPr lang="en-US" sz="1100">
                <a:solidFill>
                  <a:schemeClr val="lt1"/>
                </a:solidFill>
              </a:rPr>
              <a:t>DevOPs</a:t>
            </a:r>
            <a:endParaRPr sz="1100">
              <a:solidFill>
                <a:schemeClr val="lt1"/>
              </a:solidFill>
            </a:endParaRPr>
          </a:p>
          <a:p>
            <a:pPr marL="0" marR="0" lvl="0" indent="0" algn="l" rtl="0">
              <a:lnSpc>
                <a:spcPct val="260000"/>
              </a:lnSpc>
              <a:spcBef>
                <a:spcPts val="1000"/>
              </a:spcBef>
              <a:spcAft>
                <a:spcPts val="0"/>
              </a:spcAft>
              <a:buNone/>
            </a:pPr>
            <a:r>
              <a:rPr lang="en-US" sz="1100">
                <a:solidFill>
                  <a:schemeClr val="lt1"/>
                </a:solidFill>
              </a:rPr>
              <a:t>Product Management </a:t>
            </a:r>
            <a:endParaRPr sz="1100">
              <a:solidFill>
                <a:schemeClr val="lt1"/>
              </a:solidFill>
            </a:endParaRPr>
          </a:p>
          <a:p>
            <a:pPr marL="0" marR="0" lvl="0" indent="0" algn="l" rtl="0">
              <a:lnSpc>
                <a:spcPct val="260000"/>
              </a:lnSpc>
              <a:spcBef>
                <a:spcPts val="1000"/>
              </a:spcBef>
              <a:spcAft>
                <a:spcPts val="0"/>
              </a:spcAft>
              <a:buNone/>
            </a:pPr>
            <a:r>
              <a:rPr lang="en-US" sz="1100">
                <a:solidFill>
                  <a:schemeClr val="lt1"/>
                </a:solidFill>
              </a:rPr>
              <a:t>Project Management </a:t>
            </a:r>
            <a:endParaRPr sz="1100">
              <a:solidFill>
                <a:schemeClr val="lt1"/>
              </a:solidFill>
            </a:endParaRPr>
          </a:p>
          <a:p>
            <a:pPr marL="0" marR="0" lvl="0" indent="0" algn="l" rtl="0">
              <a:lnSpc>
                <a:spcPct val="260000"/>
              </a:lnSpc>
              <a:spcBef>
                <a:spcPts val="1000"/>
              </a:spcBef>
              <a:spcAft>
                <a:spcPts val="0"/>
              </a:spcAft>
              <a:buNone/>
            </a:pPr>
            <a:r>
              <a:rPr lang="en-US" sz="1100">
                <a:solidFill>
                  <a:schemeClr val="lt1"/>
                </a:solidFill>
              </a:rPr>
              <a:t>Product Strategy</a:t>
            </a:r>
            <a:endParaRPr sz="1100">
              <a:solidFill>
                <a:schemeClr val="lt1"/>
              </a:solidFill>
            </a:endParaRPr>
          </a:p>
          <a:p>
            <a:pPr marL="0" marR="0" lvl="0" indent="0" algn="l" rtl="0">
              <a:lnSpc>
                <a:spcPct val="260000"/>
              </a:lnSpc>
              <a:spcBef>
                <a:spcPts val="1000"/>
              </a:spcBef>
              <a:spcAft>
                <a:spcPts val="0"/>
              </a:spcAft>
              <a:buNone/>
            </a:pPr>
            <a:r>
              <a:rPr lang="en-US" sz="1100">
                <a:solidFill>
                  <a:schemeClr val="lt1"/>
                </a:solidFill>
              </a:rPr>
              <a:t> UX</a:t>
            </a:r>
            <a:endParaRPr sz="1100">
              <a:solidFill>
                <a:schemeClr val="lt1"/>
              </a:solidFill>
            </a:endParaRPr>
          </a:p>
          <a:p>
            <a:pPr marL="0" marR="0" lvl="0" indent="0" algn="l" rtl="0">
              <a:lnSpc>
                <a:spcPct val="260000"/>
              </a:lnSpc>
              <a:spcBef>
                <a:spcPts val="1000"/>
              </a:spcBef>
              <a:spcAft>
                <a:spcPts val="0"/>
              </a:spcAft>
              <a:buNone/>
            </a:pPr>
            <a:r>
              <a:rPr lang="en-US" sz="1100">
                <a:solidFill>
                  <a:schemeClr val="lt1"/>
                </a:solidFill>
              </a:rPr>
              <a:t>AI</a:t>
            </a:r>
            <a:endParaRPr sz="1100">
              <a:solidFill>
                <a:schemeClr val="lt1"/>
              </a:solidFill>
            </a:endParaRPr>
          </a:p>
          <a:p>
            <a:pPr marL="0" marR="0" lvl="0" indent="0" algn="l" rtl="0">
              <a:lnSpc>
                <a:spcPct val="260000"/>
              </a:lnSpc>
              <a:spcBef>
                <a:spcPts val="1000"/>
              </a:spcBef>
              <a:spcAft>
                <a:spcPts val="0"/>
              </a:spcAft>
              <a:buNone/>
            </a:pPr>
            <a:r>
              <a:rPr lang="en-US" sz="1100">
                <a:solidFill>
                  <a:schemeClr val="lt1"/>
                </a:solidFill>
              </a:rPr>
              <a:t>IT</a:t>
            </a:r>
            <a:endParaRPr sz="1100">
              <a:solidFill>
                <a:schemeClr val="lt1"/>
              </a:solidFill>
            </a:endParaRPr>
          </a:p>
        </p:txBody>
      </p:sp>
      <p:pic>
        <p:nvPicPr>
          <p:cNvPr id="312" name="Google Shape;312;p41"/>
          <p:cNvPicPr preferRelativeResize="0"/>
          <p:nvPr/>
        </p:nvPicPr>
        <p:blipFill>
          <a:blip r:embed="rId3">
            <a:alphaModFix/>
          </a:blip>
          <a:stretch>
            <a:fillRect/>
          </a:stretch>
        </p:blipFill>
        <p:spPr>
          <a:xfrm>
            <a:off x="7330856" y="4480098"/>
            <a:ext cx="307799" cy="307798"/>
          </a:xfrm>
          <a:prstGeom prst="rect">
            <a:avLst/>
          </a:prstGeom>
          <a:noFill/>
          <a:ln>
            <a:noFill/>
          </a:ln>
        </p:spPr>
      </p:pic>
      <p:pic>
        <p:nvPicPr>
          <p:cNvPr id="313" name="Google Shape;313;p41"/>
          <p:cNvPicPr preferRelativeResize="0"/>
          <p:nvPr/>
        </p:nvPicPr>
        <p:blipFill>
          <a:blip r:embed="rId4">
            <a:alphaModFix/>
          </a:blip>
          <a:stretch>
            <a:fillRect/>
          </a:stretch>
        </p:blipFill>
        <p:spPr>
          <a:xfrm>
            <a:off x="809412" y="3906264"/>
            <a:ext cx="307799" cy="307798"/>
          </a:xfrm>
          <a:prstGeom prst="rect">
            <a:avLst/>
          </a:prstGeom>
          <a:noFill/>
          <a:ln>
            <a:noFill/>
          </a:ln>
        </p:spPr>
      </p:pic>
      <p:pic>
        <p:nvPicPr>
          <p:cNvPr id="314" name="Google Shape;314;p41"/>
          <p:cNvPicPr preferRelativeResize="0"/>
          <p:nvPr/>
        </p:nvPicPr>
        <p:blipFill>
          <a:blip r:embed="rId5">
            <a:alphaModFix/>
          </a:blip>
          <a:stretch>
            <a:fillRect/>
          </a:stretch>
        </p:blipFill>
        <p:spPr>
          <a:xfrm>
            <a:off x="809412" y="5585778"/>
            <a:ext cx="307799" cy="307798"/>
          </a:xfrm>
          <a:prstGeom prst="rect">
            <a:avLst/>
          </a:prstGeom>
          <a:noFill/>
          <a:ln>
            <a:noFill/>
          </a:ln>
        </p:spPr>
      </p:pic>
      <p:pic>
        <p:nvPicPr>
          <p:cNvPr id="315" name="Google Shape;315;p41"/>
          <p:cNvPicPr preferRelativeResize="0"/>
          <p:nvPr/>
        </p:nvPicPr>
        <p:blipFill>
          <a:blip r:embed="rId6">
            <a:alphaModFix/>
          </a:blip>
          <a:stretch>
            <a:fillRect/>
          </a:stretch>
        </p:blipFill>
        <p:spPr>
          <a:xfrm>
            <a:off x="7330856" y="1666925"/>
            <a:ext cx="307799" cy="307798"/>
          </a:xfrm>
          <a:prstGeom prst="rect">
            <a:avLst/>
          </a:prstGeom>
          <a:noFill/>
          <a:ln>
            <a:noFill/>
          </a:ln>
        </p:spPr>
      </p:pic>
      <p:pic>
        <p:nvPicPr>
          <p:cNvPr id="316" name="Google Shape;316;p41"/>
          <p:cNvPicPr preferRelativeResize="0"/>
          <p:nvPr/>
        </p:nvPicPr>
        <p:blipFill>
          <a:blip r:embed="rId7">
            <a:alphaModFix/>
          </a:blip>
          <a:stretch>
            <a:fillRect/>
          </a:stretch>
        </p:blipFill>
        <p:spPr>
          <a:xfrm>
            <a:off x="809412" y="2795900"/>
            <a:ext cx="307799" cy="307798"/>
          </a:xfrm>
          <a:prstGeom prst="rect">
            <a:avLst/>
          </a:prstGeom>
          <a:noFill/>
          <a:ln>
            <a:noFill/>
          </a:ln>
        </p:spPr>
      </p:pic>
      <p:pic>
        <p:nvPicPr>
          <p:cNvPr id="317" name="Google Shape;317;p41"/>
          <p:cNvPicPr preferRelativeResize="0"/>
          <p:nvPr/>
        </p:nvPicPr>
        <p:blipFill>
          <a:blip r:embed="rId8">
            <a:alphaModFix/>
          </a:blip>
          <a:stretch>
            <a:fillRect/>
          </a:stretch>
        </p:blipFill>
        <p:spPr>
          <a:xfrm>
            <a:off x="809412" y="3371003"/>
            <a:ext cx="307799" cy="307798"/>
          </a:xfrm>
          <a:prstGeom prst="rect">
            <a:avLst/>
          </a:prstGeom>
          <a:noFill/>
          <a:ln>
            <a:noFill/>
          </a:ln>
        </p:spPr>
      </p:pic>
      <p:pic>
        <p:nvPicPr>
          <p:cNvPr id="318" name="Google Shape;318;p41"/>
          <p:cNvPicPr preferRelativeResize="0"/>
          <p:nvPr/>
        </p:nvPicPr>
        <p:blipFill>
          <a:blip r:embed="rId9">
            <a:alphaModFix/>
          </a:blip>
          <a:stretch>
            <a:fillRect/>
          </a:stretch>
        </p:blipFill>
        <p:spPr>
          <a:xfrm>
            <a:off x="7330856" y="3906264"/>
            <a:ext cx="307799" cy="307798"/>
          </a:xfrm>
          <a:prstGeom prst="rect">
            <a:avLst/>
          </a:prstGeom>
          <a:noFill/>
          <a:ln>
            <a:noFill/>
          </a:ln>
        </p:spPr>
      </p:pic>
      <p:pic>
        <p:nvPicPr>
          <p:cNvPr id="319" name="Google Shape;319;p41"/>
          <p:cNvPicPr preferRelativeResize="0"/>
          <p:nvPr/>
        </p:nvPicPr>
        <p:blipFill>
          <a:blip r:embed="rId10">
            <a:alphaModFix/>
          </a:blip>
          <a:stretch>
            <a:fillRect/>
          </a:stretch>
        </p:blipFill>
        <p:spPr>
          <a:xfrm>
            <a:off x="809411" y="2212750"/>
            <a:ext cx="307800" cy="307800"/>
          </a:xfrm>
          <a:prstGeom prst="rect">
            <a:avLst/>
          </a:prstGeom>
          <a:noFill/>
          <a:ln>
            <a:noFill/>
          </a:ln>
        </p:spPr>
      </p:pic>
      <p:pic>
        <p:nvPicPr>
          <p:cNvPr id="320" name="Google Shape;320;p41"/>
          <p:cNvPicPr preferRelativeResize="0"/>
          <p:nvPr/>
        </p:nvPicPr>
        <p:blipFill>
          <a:blip r:embed="rId11">
            <a:alphaModFix/>
          </a:blip>
          <a:stretch>
            <a:fillRect/>
          </a:stretch>
        </p:blipFill>
        <p:spPr>
          <a:xfrm>
            <a:off x="809411" y="4480097"/>
            <a:ext cx="307800" cy="307800"/>
          </a:xfrm>
          <a:prstGeom prst="rect">
            <a:avLst/>
          </a:prstGeom>
          <a:noFill/>
          <a:ln>
            <a:noFill/>
          </a:ln>
        </p:spPr>
      </p:pic>
      <p:pic>
        <p:nvPicPr>
          <p:cNvPr id="321" name="Google Shape;321;p41"/>
          <p:cNvPicPr preferRelativeResize="0"/>
          <p:nvPr/>
        </p:nvPicPr>
        <p:blipFill>
          <a:blip r:embed="rId12">
            <a:alphaModFix/>
          </a:blip>
          <a:stretch>
            <a:fillRect/>
          </a:stretch>
        </p:blipFill>
        <p:spPr>
          <a:xfrm>
            <a:off x="7330856" y="5035271"/>
            <a:ext cx="307800" cy="307800"/>
          </a:xfrm>
          <a:prstGeom prst="rect">
            <a:avLst/>
          </a:prstGeom>
          <a:noFill/>
          <a:ln>
            <a:noFill/>
          </a:ln>
        </p:spPr>
      </p:pic>
      <p:pic>
        <p:nvPicPr>
          <p:cNvPr id="322" name="Google Shape;322;p41"/>
          <p:cNvPicPr preferRelativeResize="0"/>
          <p:nvPr/>
        </p:nvPicPr>
        <p:blipFill>
          <a:blip r:embed="rId13">
            <a:alphaModFix/>
          </a:blip>
          <a:stretch>
            <a:fillRect/>
          </a:stretch>
        </p:blipFill>
        <p:spPr>
          <a:xfrm>
            <a:off x="809411" y="5035271"/>
            <a:ext cx="307800" cy="307800"/>
          </a:xfrm>
          <a:prstGeom prst="rect">
            <a:avLst/>
          </a:prstGeom>
          <a:noFill/>
          <a:ln>
            <a:noFill/>
          </a:ln>
        </p:spPr>
      </p:pic>
      <p:pic>
        <p:nvPicPr>
          <p:cNvPr id="323" name="Google Shape;323;p41"/>
          <p:cNvPicPr preferRelativeResize="0"/>
          <p:nvPr/>
        </p:nvPicPr>
        <p:blipFill>
          <a:blip r:embed="rId14">
            <a:alphaModFix/>
          </a:blip>
          <a:stretch>
            <a:fillRect/>
          </a:stretch>
        </p:blipFill>
        <p:spPr>
          <a:xfrm>
            <a:off x="7330856" y="2212750"/>
            <a:ext cx="307800" cy="307800"/>
          </a:xfrm>
          <a:prstGeom prst="rect">
            <a:avLst/>
          </a:prstGeom>
          <a:noFill/>
          <a:ln>
            <a:noFill/>
          </a:ln>
        </p:spPr>
      </p:pic>
      <p:pic>
        <p:nvPicPr>
          <p:cNvPr id="324" name="Google Shape;324;p41"/>
          <p:cNvPicPr preferRelativeResize="0"/>
          <p:nvPr/>
        </p:nvPicPr>
        <p:blipFill>
          <a:blip r:embed="rId15">
            <a:alphaModFix/>
          </a:blip>
          <a:stretch>
            <a:fillRect/>
          </a:stretch>
        </p:blipFill>
        <p:spPr>
          <a:xfrm>
            <a:off x="7330856" y="3371002"/>
            <a:ext cx="307800" cy="307800"/>
          </a:xfrm>
          <a:prstGeom prst="rect">
            <a:avLst/>
          </a:prstGeom>
          <a:noFill/>
          <a:ln>
            <a:noFill/>
          </a:ln>
        </p:spPr>
      </p:pic>
      <p:pic>
        <p:nvPicPr>
          <p:cNvPr id="325" name="Google Shape;325;p41"/>
          <p:cNvPicPr preferRelativeResize="0"/>
          <p:nvPr/>
        </p:nvPicPr>
        <p:blipFill>
          <a:blip r:embed="rId16">
            <a:alphaModFix/>
          </a:blip>
          <a:stretch>
            <a:fillRect/>
          </a:stretch>
        </p:blipFill>
        <p:spPr>
          <a:xfrm>
            <a:off x="7330856" y="2795899"/>
            <a:ext cx="307800" cy="307800"/>
          </a:xfrm>
          <a:prstGeom prst="rect">
            <a:avLst/>
          </a:prstGeom>
          <a:noFill/>
          <a:ln>
            <a:noFill/>
          </a:ln>
        </p:spPr>
      </p:pic>
      <p:pic>
        <p:nvPicPr>
          <p:cNvPr id="326" name="Google Shape;326;p41"/>
          <p:cNvPicPr preferRelativeResize="0"/>
          <p:nvPr/>
        </p:nvPicPr>
        <p:blipFill>
          <a:blip r:embed="rId17">
            <a:alphaModFix/>
          </a:blip>
          <a:stretch>
            <a:fillRect/>
          </a:stretch>
        </p:blipFill>
        <p:spPr>
          <a:xfrm>
            <a:off x="809411" y="1666925"/>
            <a:ext cx="307800" cy="3078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2"/>
          <p:cNvSpPr txBox="1">
            <a:spLocks noGrp="1"/>
          </p:cNvSpPr>
          <p:nvPr>
            <p:ph type="sldNum" idx="12"/>
          </p:nvPr>
        </p:nvSpPr>
        <p:spPr>
          <a:xfrm>
            <a:off x="457199" y="6325299"/>
            <a:ext cx="352200" cy="304200"/>
          </a:xfrm>
          <a:prstGeom prst="rect">
            <a:avLst/>
          </a:prstGeom>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35</a:t>
            </a:fld>
            <a:endParaRPr/>
          </a:p>
        </p:txBody>
      </p:sp>
      <p:sp>
        <p:nvSpPr>
          <p:cNvPr id="333" name="Google Shape;333;p42"/>
          <p:cNvSpPr txBox="1">
            <a:spLocks noGrp="1"/>
          </p:cNvSpPr>
          <p:nvPr>
            <p:ph type="ctrTitle"/>
          </p:nvPr>
        </p:nvSpPr>
        <p:spPr>
          <a:xfrm>
            <a:off x="1042416" y="1812207"/>
            <a:ext cx="5172000" cy="2031900"/>
          </a:xfrm>
          <a:prstGeom prst="rect">
            <a:avLst/>
          </a:prstGeom>
        </p:spPr>
        <p:txBody>
          <a:bodyPr spcFirstLastPara="1" wrap="square" lIns="182875" tIns="182875" rIns="182875" bIns="182875" anchor="ctr" anchorCtr="0">
            <a:spAutoFit/>
          </a:bodyPr>
          <a:lstStyle/>
          <a:p>
            <a:pPr marL="0" lvl="0" indent="0" algn="l" rtl="0">
              <a:spcBef>
                <a:spcPts val="0"/>
              </a:spcBef>
              <a:spcAft>
                <a:spcPts val="0"/>
              </a:spcAft>
              <a:buNone/>
            </a:pPr>
            <a:r>
              <a:rPr lang="en-US">
                <a:solidFill>
                  <a:schemeClr val="lt1"/>
                </a:solidFill>
              </a:rPr>
              <a:t>Divider title will go here on a few lines</a:t>
            </a:r>
            <a:br>
              <a:rPr lang="en-US">
                <a:solidFill>
                  <a:schemeClr val="lt1"/>
                </a:solidFill>
              </a:rPr>
            </a:br>
            <a:r>
              <a:rPr lang="en-US">
                <a:solidFill>
                  <a:schemeClr val="lt1"/>
                </a:solidFill>
              </a:rPr>
              <a:t>in Arial 36pt bold</a:t>
            </a:r>
            <a:endParaRPr/>
          </a:p>
        </p:txBody>
      </p:sp>
      <p:pic>
        <p:nvPicPr>
          <p:cNvPr id="334" name="Google Shape;334;p42"/>
          <p:cNvPicPr preferRelativeResize="0"/>
          <p:nvPr/>
        </p:nvPicPr>
        <p:blipFill>
          <a:blip r:embed="rId3">
            <a:alphaModFix/>
          </a:blip>
          <a:stretch>
            <a:fillRect/>
          </a:stretch>
        </p:blipFill>
        <p:spPr>
          <a:xfrm>
            <a:off x="11427011" y="519375"/>
            <a:ext cx="307800" cy="307800"/>
          </a:xfrm>
          <a:prstGeom prst="rect">
            <a:avLst/>
          </a:prstGeom>
          <a:noFill/>
          <a:ln>
            <a:noFill/>
          </a:ln>
        </p:spPr>
      </p:pic>
      <p:sp>
        <p:nvSpPr>
          <p:cNvPr id="335" name="Google Shape;335;p42"/>
          <p:cNvSpPr txBox="1"/>
          <p:nvPr/>
        </p:nvSpPr>
        <p:spPr>
          <a:xfrm>
            <a:off x="6101450" y="557784"/>
            <a:ext cx="5172000" cy="231000"/>
          </a:xfrm>
          <a:prstGeom prst="rect">
            <a:avLst/>
          </a:prstGeom>
          <a:noFill/>
          <a:ln>
            <a:noFill/>
          </a:ln>
        </p:spPr>
        <p:txBody>
          <a:bodyPr spcFirstLastPara="1" wrap="square" lIns="0" tIns="0" rIns="0" bIns="0" anchor="ctr" anchorCtr="0">
            <a:spAutoFit/>
          </a:bodyPr>
          <a:lstStyle/>
          <a:p>
            <a:pPr marL="0" lvl="0" indent="0" algn="r" rtl="0">
              <a:spcBef>
                <a:spcPts val="0"/>
              </a:spcBef>
              <a:spcAft>
                <a:spcPts val="0"/>
              </a:spcAft>
              <a:buNone/>
            </a:pPr>
            <a:r>
              <a:rPr lang="en-US" sz="1500">
                <a:solidFill>
                  <a:schemeClr val="lt1"/>
                </a:solidFill>
              </a:rPr>
              <a:t>COMMUNITY NAME HERE</a:t>
            </a:r>
            <a:endParaRPr sz="15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3"/>
          <p:cNvSpPr txBox="1">
            <a:spLocks noGrp="1"/>
          </p:cNvSpPr>
          <p:nvPr>
            <p:ph type="sldNum" idx="12"/>
          </p:nvPr>
        </p:nvSpPr>
        <p:spPr>
          <a:xfrm>
            <a:off x="457199" y="6325299"/>
            <a:ext cx="352200" cy="304200"/>
          </a:xfrm>
          <a:prstGeom prst="rect">
            <a:avLst/>
          </a:prstGeom>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36</a:t>
            </a:fld>
            <a:endParaRPr/>
          </a:p>
        </p:txBody>
      </p:sp>
      <p:sp>
        <p:nvSpPr>
          <p:cNvPr id="342" name="Google Shape;342;p43"/>
          <p:cNvSpPr txBox="1">
            <a:spLocks noGrp="1"/>
          </p:cNvSpPr>
          <p:nvPr>
            <p:ph type="ctrTitle"/>
          </p:nvPr>
        </p:nvSpPr>
        <p:spPr>
          <a:xfrm>
            <a:off x="1042416" y="1812207"/>
            <a:ext cx="5172000" cy="2031900"/>
          </a:xfrm>
          <a:prstGeom prst="rect">
            <a:avLst/>
          </a:prstGeom>
        </p:spPr>
        <p:txBody>
          <a:bodyPr spcFirstLastPara="1" wrap="square" lIns="182875" tIns="182875" rIns="182875" bIns="182875" anchor="ctr" anchorCtr="0">
            <a:spAutoFit/>
          </a:bodyPr>
          <a:lstStyle/>
          <a:p>
            <a:pPr marL="0" lvl="0" indent="0" algn="l" rtl="0">
              <a:spcBef>
                <a:spcPts val="0"/>
              </a:spcBef>
              <a:spcAft>
                <a:spcPts val="0"/>
              </a:spcAft>
              <a:buNone/>
            </a:pPr>
            <a:r>
              <a:rPr lang="en-US">
                <a:solidFill>
                  <a:schemeClr val="lt1"/>
                </a:solidFill>
              </a:rPr>
              <a:t>Divider title will go here on a few lines</a:t>
            </a:r>
            <a:br>
              <a:rPr lang="en-US">
                <a:solidFill>
                  <a:schemeClr val="lt1"/>
                </a:solidFill>
              </a:rPr>
            </a:br>
            <a:r>
              <a:rPr lang="en-US">
                <a:solidFill>
                  <a:schemeClr val="lt1"/>
                </a:solidFill>
              </a:rPr>
              <a:t>in Arial 36pt bold</a:t>
            </a:r>
            <a:endParaRPr/>
          </a:p>
        </p:txBody>
      </p:sp>
      <p:pic>
        <p:nvPicPr>
          <p:cNvPr id="343" name="Google Shape;343;p43"/>
          <p:cNvPicPr preferRelativeResize="0"/>
          <p:nvPr/>
        </p:nvPicPr>
        <p:blipFill>
          <a:blip r:embed="rId3">
            <a:alphaModFix/>
          </a:blip>
          <a:stretch>
            <a:fillRect/>
          </a:stretch>
        </p:blipFill>
        <p:spPr>
          <a:xfrm>
            <a:off x="11427011" y="519375"/>
            <a:ext cx="307800" cy="307800"/>
          </a:xfrm>
          <a:prstGeom prst="rect">
            <a:avLst/>
          </a:prstGeom>
          <a:noFill/>
          <a:ln>
            <a:noFill/>
          </a:ln>
        </p:spPr>
      </p:pic>
      <p:sp>
        <p:nvSpPr>
          <p:cNvPr id="344" name="Google Shape;344;p43"/>
          <p:cNvSpPr txBox="1"/>
          <p:nvPr/>
        </p:nvSpPr>
        <p:spPr>
          <a:xfrm>
            <a:off x="6101450" y="557784"/>
            <a:ext cx="5172000" cy="231000"/>
          </a:xfrm>
          <a:prstGeom prst="rect">
            <a:avLst/>
          </a:prstGeom>
          <a:noFill/>
          <a:ln>
            <a:noFill/>
          </a:ln>
        </p:spPr>
        <p:txBody>
          <a:bodyPr spcFirstLastPara="1" wrap="square" lIns="0" tIns="0" rIns="0" bIns="0" anchor="ctr" anchorCtr="0">
            <a:spAutoFit/>
          </a:bodyPr>
          <a:lstStyle/>
          <a:p>
            <a:pPr marL="0" lvl="0" indent="0" algn="r" rtl="0">
              <a:spcBef>
                <a:spcPts val="0"/>
              </a:spcBef>
              <a:spcAft>
                <a:spcPts val="0"/>
              </a:spcAft>
              <a:buNone/>
            </a:pPr>
            <a:r>
              <a:rPr lang="en-US" sz="1500">
                <a:solidFill>
                  <a:schemeClr val="lt1"/>
                </a:solidFill>
              </a:rPr>
              <a:t>COMMUNITY NAME HERE</a:t>
            </a:r>
            <a:endParaRPr sz="1500">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4"/>
          <p:cNvSpPr txBox="1">
            <a:spLocks noGrp="1"/>
          </p:cNvSpPr>
          <p:nvPr>
            <p:ph type="sldNum" idx="12"/>
          </p:nvPr>
        </p:nvSpPr>
        <p:spPr>
          <a:xfrm>
            <a:off x="457199" y="6325299"/>
            <a:ext cx="352200" cy="304200"/>
          </a:xfrm>
          <a:prstGeom prst="rect">
            <a:avLst/>
          </a:prstGeom>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37</a:t>
            </a:fld>
            <a:endParaRPr/>
          </a:p>
        </p:txBody>
      </p:sp>
      <p:sp>
        <p:nvSpPr>
          <p:cNvPr id="351" name="Google Shape;351;p44"/>
          <p:cNvSpPr txBox="1">
            <a:spLocks noGrp="1"/>
          </p:cNvSpPr>
          <p:nvPr>
            <p:ph type="ctrTitle"/>
          </p:nvPr>
        </p:nvSpPr>
        <p:spPr>
          <a:xfrm>
            <a:off x="1042416" y="1812207"/>
            <a:ext cx="5172000" cy="2031900"/>
          </a:xfrm>
          <a:prstGeom prst="rect">
            <a:avLst/>
          </a:prstGeom>
        </p:spPr>
        <p:txBody>
          <a:bodyPr spcFirstLastPara="1" wrap="square" lIns="182875" tIns="182875" rIns="182875" bIns="182875" anchor="ctr" anchorCtr="0">
            <a:spAutoFit/>
          </a:bodyPr>
          <a:lstStyle/>
          <a:p>
            <a:pPr marL="0" lvl="0" indent="0" algn="l" rtl="0">
              <a:spcBef>
                <a:spcPts val="0"/>
              </a:spcBef>
              <a:spcAft>
                <a:spcPts val="0"/>
              </a:spcAft>
              <a:buNone/>
            </a:pPr>
            <a:r>
              <a:rPr lang="en-US">
                <a:solidFill>
                  <a:schemeClr val="lt1"/>
                </a:solidFill>
              </a:rPr>
              <a:t>Divider title will go here on a few lines</a:t>
            </a:r>
            <a:br>
              <a:rPr lang="en-US">
                <a:solidFill>
                  <a:schemeClr val="lt1"/>
                </a:solidFill>
              </a:rPr>
            </a:br>
            <a:r>
              <a:rPr lang="en-US">
                <a:solidFill>
                  <a:schemeClr val="lt1"/>
                </a:solidFill>
              </a:rPr>
              <a:t>in Arial 36pt bold</a:t>
            </a:r>
            <a:endParaRPr/>
          </a:p>
        </p:txBody>
      </p:sp>
      <p:pic>
        <p:nvPicPr>
          <p:cNvPr id="352" name="Google Shape;352;p44"/>
          <p:cNvPicPr preferRelativeResize="0"/>
          <p:nvPr/>
        </p:nvPicPr>
        <p:blipFill>
          <a:blip r:embed="rId3">
            <a:alphaModFix/>
          </a:blip>
          <a:stretch>
            <a:fillRect/>
          </a:stretch>
        </p:blipFill>
        <p:spPr>
          <a:xfrm>
            <a:off x="11427011" y="519375"/>
            <a:ext cx="307800" cy="307800"/>
          </a:xfrm>
          <a:prstGeom prst="rect">
            <a:avLst/>
          </a:prstGeom>
          <a:noFill/>
          <a:ln>
            <a:noFill/>
          </a:ln>
        </p:spPr>
      </p:pic>
      <p:sp>
        <p:nvSpPr>
          <p:cNvPr id="353" name="Google Shape;353;p44"/>
          <p:cNvSpPr txBox="1"/>
          <p:nvPr/>
        </p:nvSpPr>
        <p:spPr>
          <a:xfrm>
            <a:off x="6101450" y="557784"/>
            <a:ext cx="5172000" cy="231000"/>
          </a:xfrm>
          <a:prstGeom prst="rect">
            <a:avLst/>
          </a:prstGeom>
          <a:noFill/>
          <a:ln>
            <a:noFill/>
          </a:ln>
        </p:spPr>
        <p:txBody>
          <a:bodyPr spcFirstLastPara="1" wrap="square" lIns="0" tIns="0" rIns="0" bIns="0" anchor="ctr" anchorCtr="0">
            <a:spAutoFit/>
          </a:bodyPr>
          <a:lstStyle/>
          <a:p>
            <a:pPr marL="0" lvl="0" indent="0" algn="r" rtl="0">
              <a:spcBef>
                <a:spcPts val="0"/>
              </a:spcBef>
              <a:spcAft>
                <a:spcPts val="0"/>
              </a:spcAft>
              <a:buNone/>
            </a:pPr>
            <a:r>
              <a:rPr lang="en-US" sz="1500">
                <a:solidFill>
                  <a:srgbClr val="000048"/>
                </a:solidFill>
              </a:rPr>
              <a:t>COMMUNITY NAME HERE</a:t>
            </a:r>
            <a:endParaRPr sz="1500">
              <a:solidFill>
                <a:srgbClr val="000048"/>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5"/>
          <p:cNvSpPr txBox="1">
            <a:spLocks noGrp="1"/>
          </p:cNvSpPr>
          <p:nvPr>
            <p:ph type="title"/>
          </p:nvPr>
        </p:nvSpPr>
        <p:spPr>
          <a:xfrm>
            <a:off x="457199" y="557784"/>
            <a:ext cx="10808100" cy="3693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accent3"/>
              </a:buClr>
              <a:buSzPts val="2400"/>
              <a:buFont typeface="Arial"/>
              <a:buNone/>
            </a:pPr>
            <a:r>
              <a:rPr lang="en-US"/>
              <a:t>Contents / Agenda</a:t>
            </a:r>
            <a:endParaRPr/>
          </a:p>
        </p:txBody>
      </p:sp>
      <p:sp>
        <p:nvSpPr>
          <p:cNvPr id="359" name="Google Shape;359;p45"/>
          <p:cNvSpPr txBox="1">
            <a:spLocks noGrp="1"/>
          </p:cNvSpPr>
          <p:nvPr>
            <p:ph type="ftr" idx="11"/>
          </p:nvPr>
        </p:nvSpPr>
        <p:spPr>
          <a:xfrm>
            <a:off x="1042416" y="6325193"/>
            <a:ext cx="1198200" cy="3036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a:t>© Cognizant Softvision</a:t>
            </a:r>
            <a:endParaRPr/>
          </a:p>
        </p:txBody>
      </p:sp>
      <p:sp>
        <p:nvSpPr>
          <p:cNvPr id="360" name="Google Shape;360;p45"/>
          <p:cNvSpPr txBox="1">
            <a:spLocks noGrp="1"/>
          </p:cNvSpPr>
          <p:nvPr>
            <p:ph type="sldNum" idx="12"/>
          </p:nvPr>
        </p:nvSpPr>
        <p:spPr>
          <a:xfrm>
            <a:off x="457199" y="6325299"/>
            <a:ext cx="352200" cy="304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38</a:t>
            </a:fld>
            <a:endParaRPr/>
          </a:p>
        </p:txBody>
      </p:sp>
      <p:sp>
        <p:nvSpPr>
          <p:cNvPr id="361" name="Google Shape;361;p45"/>
          <p:cNvSpPr txBox="1">
            <a:spLocks noGrp="1"/>
          </p:cNvSpPr>
          <p:nvPr>
            <p:ph type="body" idx="1"/>
          </p:nvPr>
        </p:nvSpPr>
        <p:spPr>
          <a:xfrm>
            <a:off x="457200" y="1700784"/>
            <a:ext cx="11368200" cy="3959100"/>
          </a:xfrm>
          <a:prstGeom prst="rect">
            <a:avLst/>
          </a:prstGeom>
          <a:noFill/>
          <a:ln>
            <a:noFill/>
          </a:ln>
        </p:spPr>
        <p:txBody>
          <a:bodyPr spcFirstLastPara="1" wrap="square" lIns="0" tIns="0" rIns="0" bIns="0" anchor="t" anchorCtr="0">
            <a:noAutofit/>
          </a:bodyPr>
          <a:lstStyle/>
          <a:p>
            <a:pPr marL="457200" lvl="0" indent="-457200" algn="l" rtl="0">
              <a:lnSpc>
                <a:spcPct val="100000"/>
              </a:lnSpc>
              <a:spcBef>
                <a:spcPts val="0"/>
              </a:spcBef>
              <a:spcAft>
                <a:spcPts val="0"/>
              </a:spcAft>
              <a:buClr>
                <a:schemeClr val="lt1"/>
              </a:buClr>
              <a:buSzPts val="1800"/>
              <a:buFont typeface="Arial"/>
              <a:buAutoNum type="arabicPeriod"/>
            </a:pPr>
            <a:r>
              <a:rPr lang="en-US"/>
              <a:t>Topic 1</a:t>
            </a:r>
            <a:endParaRPr/>
          </a:p>
          <a:p>
            <a:pPr marL="457200" lvl="0" indent="-457200" algn="l" rtl="0">
              <a:lnSpc>
                <a:spcPct val="100000"/>
              </a:lnSpc>
              <a:spcBef>
                <a:spcPts val="1000"/>
              </a:spcBef>
              <a:spcAft>
                <a:spcPts val="0"/>
              </a:spcAft>
              <a:buClr>
                <a:schemeClr val="lt1"/>
              </a:buClr>
              <a:buSzPts val="1800"/>
              <a:buFont typeface="Arial"/>
              <a:buAutoNum type="arabicPeriod"/>
            </a:pPr>
            <a:r>
              <a:rPr lang="en-US"/>
              <a:t>Topic 2</a:t>
            </a:r>
            <a:endParaRPr/>
          </a:p>
          <a:p>
            <a:pPr marL="457200" lvl="0" indent="-457200" algn="l" rtl="0">
              <a:lnSpc>
                <a:spcPct val="100000"/>
              </a:lnSpc>
              <a:spcBef>
                <a:spcPts val="1000"/>
              </a:spcBef>
              <a:spcAft>
                <a:spcPts val="0"/>
              </a:spcAft>
              <a:buClr>
                <a:schemeClr val="lt1"/>
              </a:buClr>
              <a:buSzPts val="1800"/>
              <a:buFont typeface="Arial"/>
              <a:buAutoNum type="arabicPeriod"/>
            </a:pPr>
            <a:r>
              <a:rPr lang="en-US"/>
              <a:t>Topic 3</a:t>
            </a:r>
            <a:endParaRPr/>
          </a:p>
          <a:p>
            <a:pPr marL="457200" lvl="0" indent="-457200" algn="l" rtl="0">
              <a:lnSpc>
                <a:spcPct val="100000"/>
              </a:lnSpc>
              <a:spcBef>
                <a:spcPts val="1000"/>
              </a:spcBef>
              <a:spcAft>
                <a:spcPts val="0"/>
              </a:spcAft>
              <a:buClr>
                <a:schemeClr val="lt1"/>
              </a:buClr>
              <a:buSzPts val="1800"/>
              <a:buFont typeface="Arial"/>
              <a:buAutoNum type="arabicPeriod"/>
            </a:pPr>
            <a:r>
              <a:rPr lang="en-US"/>
              <a:t>Topic 4 </a:t>
            </a:r>
            <a:endParaRPr/>
          </a:p>
          <a:p>
            <a:pPr marL="457200" lvl="0" indent="-457200" algn="l" rtl="0">
              <a:lnSpc>
                <a:spcPct val="100000"/>
              </a:lnSpc>
              <a:spcBef>
                <a:spcPts val="1000"/>
              </a:spcBef>
              <a:spcAft>
                <a:spcPts val="0"/>
              </a:spcAft>
              <a:buClr>
                <a:schemeClr val="lt1"/>
              </a:buClr>
              <a:buSzPts val="1800"/>
              <a:buFont typeface="Arial"/>
              <a:buAutoNum type="arabicPeriod"/>
            </a:pPr>
            <a:r>
              <a:rPr lang="en-US"/>
              <a:t>Topic 5</a:t>
            </a:r>
            <a:endParaRPr/>
          </a:p>
        </p:txBody>
      </p:sp>
      <p:sp>
        <p:nvSpPr>
          <p:cNvPr id="362" name="Google Shape;362;p45"/>
          <p:cNvSpPr/>
          <p:nvPr/>
        </p:nvSpPr>
        <p:spPr>
          <a:xfrm>
            <a:off x="0" y="0"/>
            <a:ext cx="1671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363" name="Google Shape;363;p45"/>
          <p:cNvGrpSpPr/>
          <p:nvPr/>
        </p:nvGrpSpPr>
        <p:grpSpPr>
          <a:xfrm>
            <a:off x="6095705" y="457222"/>
            <a:ext cx="5638511" cy="5602127"/>
            <a:chOff x="5930310" y="457193"/>
            <a:chExt cx="5804521" cy="5766472"/>
          </a:xfrm>
        </p:grpSpPr>
        <p:pic>
          <p:nvPicPr>
            <p:cNvPr id="364" name="Google Shape;364;p45"/>
            <p:cNvPicPr preferRelativeResize="0"/>
            <p:nvPr/>
          </p:nvPicPr>
          <p:blipFill rotWithShape="1">
            <a:blip r:embed="rId3">
              <a:alphaModFix/>
            </a:blip>
            <a:srcRect t="8817" b="6235"/>
            <a:stretch/>
          </p:blipFill>
          <p:spPr>
            <a:xfrm>
              <a:off x="5930310" y="4880041"/>
              <a:ext cx="2839337" cy="1343624"/>
            </a:xfrm>
            <a:prstGeom prst="rect">
              <a:avLst/>
            </a:prstGeom>
            <a:noFill/>
            <a:ln>
              <a:noFill/>
            </a:ln>
          </p:spPr>
        </p:pic>
        <p:pic>
          <p:nvPicPr>
            <p:cNvPr id="365" name="Google Shape;365;p45"/>
            <p:cNvPicPr preferRelativeResize="0"/>
            <p:nvPr/>
          </p:nvPicPr>
          <p:blipFill rotWithShape="1">
            <a:blip r:embed="rId4">
              <a:alphaModFix/>
            </a:blip>
            <a:srcRect l="5174" r="28056"/>
            <a:stretch/>
          </p:blipFill>
          <p:spPr>
            <a:xfrm>
              <a:off x="7420129" y="3389612"/>
              <a:ext cx="1325760" cy="1323269"/>
            </a:xfrm>
            <a:prstGeom prst="rect">
              <a:avLst/>
            </a:prstGeom>
            <a:noFill/>
            <a:ln>
              <a:noFill/>
            </a:ln>
          </p:spPr>
        </p:pic>
        <p:pic>
          <p:nvPicPr>
            <p:cNvPr id="366" name="Google Shape;366;p45"/>
            <p:cNvPicPr preferRelativeResize="0"/>
            <p:nvPr/>
          </p:nvPicPr>
          <p:blipFill rotWithShape="1">
            <a:blip r:embed="rId5">
              <a:alphaModFix/>
            </a:blip>
            <a:srcRect l="13885" r="19964"/>
            <a:stretch/>
          </p:blipFill>
          <p:spPr>
            <a:xfrm>
              <a:off x="5939920" y="457193"/>
              <a:ext cx="2805967" cy="2834052"/>
            </a:xfrm>
            <a:prstGeom prst="rect">
              <a:avLst/>
            </a:prstGeom>
            <a:noFill/>
            <a:ln>
              <a:noFill/>
            </a:ln>
          </p:spPr>
        </p:pic>
        <p:pic>
          <p:nvPicPr>
            <p:cNvPr id="367" name="Google Shape;367;p45"/>
            <p:cNvPicPr preferRelativeResize="0"/>
            <p:nvPr/>
          </p:nvPicPr>
          <p:blipFill rotWithShape="1">
            <a:blip r:embed="rId6">
              <a:alphaModFix/>
            </a:blip>
            <a:srcRect l="10211" t="3437" r="17366"/>
            <a:stretch/>
          </p:blipFill>
          <p:spPr>
            <a:xfrm>
              <a:off x="8895495" y="3389612"/>
              <a:ext cx="2839335" cy="2834049"/>
            </a:xfrm>
            <a:prstGeom prst="rect">
              <a:avLst/>
            </a:prstGeom>
            <a:noFill/>
            <a:ln>
              <a:noFill/>
            </a:ln>
          </p:spPr>
        </p:pic>
        <p:pic>
          <p:nvPicPr>
            <p:cNvPr id="368" name="Google Shape;368;p45"/>
            <p:cNvPicPr preferRelativeResize="0"/>
            <p:nvPr/>
          </p:nvPicPr>
          <p:blipFill rotWithShape="1">
            <a:blip r:embed="rId7">
              <a:alphaModFix/>
            </a:blip>
            <a:srcRect t="25567" b="3273"/>
            <a:stretch/>
          </p:blipFill>
          <p:spPr>
            <a:xfrm>
              <a:off x="8895495" y="1948053"/>
              <a:ext cx="2839334" cy="1343625"/>
            </a:xfrm>
            <a:prstGeom prst="rect">
              <a:avLst/>
            </a:prstGeom>
            <a:noFill/>
            <a:ln>
              <a:noFill/>
            </a:ln>
          </p:spPr>
        </p:pic>
        <p:pic>
          <p:nvPicPr>
            <p:cNvPr id="369" name="Google Shape;369;p45"/>
            <p:cNvPicPr preferRelativeResize="0"/>
            <p:nvPr/>
          </p:nvPicPr>
          <p:blipFill rotWithShape="1">
            <a:blip r:embed="rId8">
              <a:alphaModFix/>
            </a:blip>
            <a:srcRect l="5202" t="8141" r="8374" b="7669"/>
            <a:stretch/>
          </p:blipFill>
          <p:spPr>
            <a:xfrm>
              <a:off x="10409079" y="479036"/>
              <a:ext cx="1325752" cy="1343624"/>
            </a:xfrm>
            <a:prstGeom prst="rect">
              <a:avLst/>
            </a:prstGeom>
            <a:noFill/>
            <a:ln>
              <a:noFill/>
            </a:ln>
          </p:spPr>
        </p:pic>
        <p:pic>
          <p:nvPicPr>
            <p:cNvPr id="370" name="Google Shape;370;p45"/>
            <p:cNvPicPr preferRelativeResize="0"/>
            <p:nvPr/>
          </p:nvPicPr>
          <p:blipFill rotWithShape="1">
            <a:blip r:embed="rId9">
              <a:alphaModFix/>
            </a:blip>
            <a:srcRect r="31214"/>
            <a:stretch/>
          </p:blipFill>
          <p:spPr>
            <a:xfrm>
              <a:off x="5939920" y="3403654"/>
              <a:ext cx="1358195" cy="1309227"/>
            </a:xfrm>
            <a:prstGeom prst="rect">
              <a:avLst/>
            </a:prstGeom>
            <a:noFill/>
            <a:ln>
              <a:noFill/>
            </a:ln>
          </p:spPr>
        </p:pic>
        <p:pic>
          <p:nvPicPr>
            <p:cNvPr id="371" name="Google Shape;371;p45"/>
            <p:cNvPicPr preferRelativeResize="0"/>
            <p:nvPr/>
          </p:nvPicPr>
          <p:blipFill rotWithShape="1">
            <a:blip r:embed="rId10">
              <a:alphaModFix/>
            </a:blip>
            <a:srcRect l="17668" r="15072"/>
            <a:stretch/>
          </p:blipFill>
          <p:spPr>
            <a:xfrm>
              <a:off x="8895493" y="479016"/>
              <a:ext cx="1358194" cy="1343621"/>
            </a:xfrm>
            <a:prstGeom prst="rect">
              <a:avLst/>
            </a:prstGeom>
            <a:noFill/>
            <a:ln>
              <a:noFill/>
            </a:ln>
          </p:spPr>
        </p:pic>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5"/>
        <p:cNvGrpSpPr/>
        <p:nvPr/>
      </p:nvGrpSpPr>
      <p:grpSpPr>
        <a:xfrm>
          <a:off x="0" y="0"/>
          <a:ext cx="0" cy="0"/>
          <a:chOff x="0" y="0"/>
          <a:chExt cx="0" cy="0"/>
        </a:xfrm>
      </p:grpSpPr>
      <p:sp>
        <p:nvSpPr>
          <p:cNvPr id="376" name="Google Shape;376;p46"/>
          <p:cNvSpPr txBox="1">
            <a:spLocks noGrp="1"/>
          </p:cNvSpPr>
          <p:nvPr>
            <p:ph type="title"/>
          </p:nvPr>
        </p:nvSpPr>
        <p:spPr>
          <a:xfrm>
            <a:off x="457199" y="557784"/>
            <a:ext cx="10808100" cy="3693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accent3"/>
              </a:buClr>
              <a:buSzPts val="2400"/>
              <a:buFont typeface="Arial"/>
              <a:buNone/>
            </a:pPr>
            <a:r>
              <a:rPr lang="en-US">
                <a:solidFill>
                  <a:schemeClr val="dk1"/>
                </a:solidFill>
              </a:rPr>
              <a:t>Contents / Agenda</a:t>
            </a:r>
            <a:endParaRPr>
              <a:solidFill>
                <a:schemeClr val="dk1"/>
              </a:solidFill>
            </a:endParaRPr>
          </a:p>
        </p:txBody>
      </p:sp>
      <p:sp>
        <p:nvSpPr>
          <p:cNvPr id="377" name="Google Shape;377;p46"/>
          <p:cNvSpPr txBox="1">
            <a:spLocks noGrp="1"/>
          </p:cNvSpPr>
          <p:nvPr>
            <p:ph type="ftr" idx="11"/>
          </p:nvPr>
        </p:nvSpPr>
        <p:spPr>
          <a:xfrm>
            <a:off x="1042416" y="6325193"/>
            <a:ext cx="1198200" cy="3036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a:solidFill>
                  <a:schemeClr val="dk1"/>
                </a:solidFill>
              </a:rPr>
              <a:t>© Cognizant Softvision</a:t>
            </a:r>
            <a:endParaRPr>
              <a:solidFill>
                <a:schemeClr val="dk1"/>
              </a:solidFill>
            </a:endParaRPr>
          </a:p>
        </p:txBody>
      </p:sp>
      <p:sp>
        <p:nvSpPr>
          <p:cNvPr id="378" name="Google Shape;378;p46"/>
          <p:cNvSpPr txBox="1">
            <a:spLocks noGrp="1"/>
          </p:cNvSpPr>
          <p:nvPr>
            <p:ph type="sldNum" idx="12"/>
          </p:nvPr>
        </p:nvSpPr>
        <p:spPr>
          <a:xfrm>
            <a:off x="457199" y="6325299"/>
            <a:ext cx="352200" cy="304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solidFill>
                  <a:schemeClr val="lt1"/>
                </a:solidFill>
              </a:rPr>
              <a:t>39</a:t>
            </a:fld>
            <a:endParaRPr>
              <a:solidFill>
                <a:schemeClr val="lt1"/>
              </a:solidFill>
            </a:endParaRPr>
          </a:p>
        </p:txBody>
      </p:sp>
      <p:sp>
        <p:nvSpPr>
          <p:cNvPr id="379" name="Google Shape;379;p46"/>
          <p:cNvSpPr txBox="1">
            <a:spLocks noGrp="1"/>
          </p:cNvSpPr>
          <p:nvPr>
            <p:ph type="body" idx="1"/>
          </p:nvPr>
        </p:nvSpPr>
        <p:spPr>
          <a:xfrm>
            <a:off x="457200" y="1700784"/>
            <a:ext cx="11368200" cy="3959100"/>
          </a:xfrm>
          <a:prstGeom prst="rect">
            <a:avLst/>
          </a:prstGeom>
          <a:noFill/>
          <a:ln>
            <a:noFill/>
          </a:ln>
        </p:spPr>
        <p:txBody>
          <a:bodyPr spcFirstLastPara="1" wrap="square" lIns="0" tIns="0" rIns="0" bIns="0" anchor="t" anchorCtr="0">
            <a:noAutofit/>
          </a:bodyPr>
          <a:lstStyle/>
          <a:p>
            <a:pPr marL="457200" lvl="0" indent="-457200" algn="l" rtl="0">
              <a:lnSpc>
                <a:spcPct val="100000"/>
              </a:lnSpc>
              <a:spcBef>
                <a:spcPts val="0"/>
              </a:spcBef>
              <a:spcAft>
                <a:spcPts val="0"/>
              </a:spcAft>
              <a:buClr>
                <a:schemeClr val="dk1"/>
              </a:buClr>
              <a:buSzPts val="1800"/>
              <a:buFont typeface="Arial"/>
              <a:buAutoNum type="arabicPeriod"/>
            </a:pPr>
            <a:r>
              <a:rPr lang="en-US">
                <a:solidFill>
                  <a:schemeClr val="dk1"/>
                </a:solidFill>
              </a:rPr>
              <a:t>Topic 1</a:t>
            </a:r>
            <a:endParaRPr>
              <a:solidFill>
                <a:schemeClr val="dk1"/>
              </a:solidFill>
            </a:endParaRPr>
          </a:p>
          <a:p>
            <a:pPr marL="457200" lvl="0" indent="-457200" algn="l" rtl="0">
              <a:lnSpc>
                <a:spcPct val="100000"/>
              </a:lnSpc>
              <a:spcBef>
                <a:spcPts val="1000"/>
              </a:spcBef>
              <a:spcAft>
                <a:spcPts val="0"/>
              </a:spcAft>
              <a:buClr>
                <a:schemeClr val="dk1"/>
              </a:buClr>
              <a:buSzPts val="1800"/>
              <a:buFont typeface="Arial"/>
              <a:buAutoNum type="arabicPeriod"/>
            </a:pPr>
            <a:r>
              <a:rPr lang="en-US">
                <a:solidFill>
                  <a:schemeClr val="dk1"/>
                </a:solidFill>
              </a:rPr>
              <a:t>Topic 2</a:t>
            </a:r>
            <a:endParaRPr>
              <a:solidFill>
                <a:schemeClr val="dk1"/>
              </a:solidFill>
            </a:endParaRPr>
          </a:p>
          <a:p>
            <a:pPr marL="457200" lvl="0" indent="-457200" algn="l" rtl="0">
              <a:lnSpc>
                <a:spcPct val="100000"/>
              </a:lnSpc>
              <a:spcBef>
                <a:spcPts val="1000"/>
              </a:spcBef>
              <a:spcAft>
                <a:spcPts val="0"/>
              </a:spcAft>
              <a:buClr>
                <a:schemeClr val="dk1"/>
              </a:buClr>
              <a:buSzPts val="1800"/>
              <a:buFont typeface="Arial"/>
              <a:buAutoNum type="arabicPeriod"/>
            </a:pPr>
            <a:r>
              <a:rPr lang="en-US">
                <a:solidFill>
                  <a:schemeClr val="dk1"/>
                </a:solidFill>
              </a:rPr>
              <a:t>Topic 3</a:t>
            </a:r>
            <a:endParaRPr>
              <a:solidFill>
                <a:schemeClr val="dk1"/>
              </a:solidFill>
            </a:endParaRPr>
          </a:p>
          <a:p>
            <a:pPr marL="457200" lvl="0" indent="-457200" algn="l" rtl="0">
              <a:lnSpc>
                <a:spcPct val="100000"/>
              </a:lnSpc>
              <a:spcBef>
                <a:spcPts val="1000"/>
              </a:spcBef>
              <a:spcAft>
                <a:spcPts val="0"/>
              </a:spcAft>
              <a:buClr>
                <a:schemeClr val="dk1"/>
              </a:buClr>
              <a:buSzPts val="1800"/>
              <a:buFont typeface="Arial"/>
              <a:buAutoNum type="arabicPeriod"/>
            </a:pPr>
            <a:r>
              <a:rPr lang="en-US">
                <a:solidFill>
                  <a:schemeClr val="dk1"/>
                </a:solidFill>
              </a:rPr>
              <a:t>Topic 4 </a:t>
            </a:r>
            <a:endParaRPr>
              <a:solidFill>
                <a:schemeClr val="dk1"/>
              </a:solidFill>
            </a:endParaRPr>
          </a:p>
          <a:p>
            <a:pPr marL="457200" lvl="0" indent="-457200" algn="l" rtl="0">
              <a:lnSpc>
                <a:spcPct val="100000"/>
              </a:lnSpc>
              <a:spcBef>
                <a:spcPts val="1000"/>
              </a:spcBef>
              <a:spcAft>
                <a:spcPts val="0"/>
              </a:spcAft>
              <a:buClr>
                <a:schemeClr val="dk1"/>
              </a:buClr>
              <a:buSzPts val="1800"/>
              <a:buFont typeface="Arial"/>
              <a:buAutoNum type="arabicPeriod"/>
            </a:pPr>
            <a:r>
              <a:rPr lang="en-US">
                <a:solidFill>
                  <a:schemeClr val="dk1"/>
                </a:solidFill>
              </a:rPr>
              <a:t>Topic 5</a:t>
            </a:r>
            <a:endParaRPr>
              <a:solidFill>
                <a:schemeClr val="dk1"/>
              </a:solidFill>
            </a:endParaRPr>
          </a:p>
        </p:txBody>
      </p:sp>
      <p:grpSp>
        <p:nvGrpSpPr>
          <p:cNvPr id="380" name="Google Shape;380;p46"/>
          <p:cNvGrpSpPr/>
          <p:nvPr/>
        </p:nvGrpSpPr>
        <p:grpSpPr>
          <a:xfrm>
            <a:off x="6095705" y="457222"/>
            <a:ext cx="5638511" cy="5602127"/>
            <a:chOff x="5930310" y="457193"/>
            <a:chExt cx="5804521" cy="5766472"/>
          </a:xfrm>
        </p:grpSpPr>
        <p:pic>
          <p:nvPicPr>
            <p:cNvPr id="381" name="Google Shape;381;p46"/>
            <p:cNvPicPr preferRelativeResize="0"/>
            <p:nvPr/>
          </p:nvPicPr>
          <p:blipFill rotWithShape="1">
            <a:blip r:embed="rId3">
              <a:alphaModFix/>
            </a:blip>
            <a:srcRect t="8817" b="6235"/>
            <a:stretch/>
          </p:blipFill>
          <p:spPr>
            <a:xfrm>
              <a:off x="5930310" y="4880041"/>
              <a:ext cx="2839337" cy="1343624"/>
            </a:xfrm>
            <a:prstGeom prst="rect">
              <a:avLst/>
            </a:prstGeom>
            <a:noFill/>
            <a:ln>
              <a:noFill/>
            </a:ln>
          </p:spPr>
        </p:pic>
        <p:pic>
          <p:nvPicPr>
            <p:cNvPr id="382" name="Google Shape;382;p46"/>
            <p:cNvPicPr preferRelativeResize="0"/>
            <p:nvPr/>
          </p:nvPicPr>
          <p:blipFill rotWithShape="1">
            <a:blip r:embed="rId4">
              <a:alphaModFix/>
            </a:blip>
            <a:srcRect l="5174" r="28056"/>
            <a:stretch/>
          </p:blipFill>
          <p:spPr>
            <a:xfrm>
              <a:off x="7420129" y="3389612"/>
              <a:ext cx="1325760" cy="1323269"/>
            </a:xfrm>
            <a:prstGeom prst="rect">
              <a:avLst/>
            </a:prstGeom>
            <a:noFill/>
            <a:ln>
              <a:noFill/>
            </a:ln>
          </p:spPr>
        </p:pic>
        <p:pic>
          <p:nvPicPr>
            <p:cNvPr id="383" name="Google Shape;383;p46"/>
            <p:cNvPicPr preferRelativeResize="0"/>
            <p:nvPr/>
          </p:nvPicPr>
          <p:blipFill rotWithShape="1">
            <a:blip r:embed="rId5">
              <a:alphaModFix/>
            </a:blip>
            <a:srcRect l="13885" r="19964"/>
            <a:stretch/>
          </p:blipFill>
          <p:spPr>
            <a:xfrm>
              <a:off x="5939920" y="457193"/>
              <a:ext cx="2805967" cy="2834052"/>
            </a:xfrm>
            <a:prstGeom prst="rect">
              <a:avLst/>
            </a:prstGeom>
            <a:noFill/>
            <a:ln>
              <a:noFill/>
            </a:ln>
          </p:spPr>
        </p:pic>
        <p:pic>
          <p:nvPicPr>
            <p:cNvPr id="384" name="Google Shape;384;p46"/>
            <p:cNvPicPr preferRelativeResize="0"/>
            <p:nvPr/>
          </p:nvPicPr>
          <p:blipFill rotWithShape="1">
            <a:blip r:embed="rId6">
              <a:alphaModFix/>
            </a:blip>
            <a:srcRect l="10211" t="3437" r="17366"/>
            <a:stretch/>
          </p:blipFill>
          <p:spPr>
            <a:xfrm>
              <a:off x="8895495" y="3389612"/>
              <a:ext cx="2839335" cy="2834049"/>
            </a:xfrm>
            <a:prstGeom prst="rect">
              <a:avLst/>
            </a:prstGeom>
            <a:noFill/>
            <a:ln>
              <a:noFill/>
            </a:ln>
          </p:spPr>
        </p:pic>
        <p:pic>
          <p:nvPicPr>
            <p:cNvPr id="385" name="Google Shape;385;p46"/>
            <p:cNvPicPr preferRelativeResize="0"/>
            <p:nvPr/>
          </p:nvPicPr>
          <p:blipFill rotWithShape="1">
            <a:blip r:embed="rId7">
              <a:alphaModFix/>
            </a:blip>
            <a:srcRect t="25567" b="3273"/>
            <a:stretch/>
          </p:blipFill>
          <p:spPr>
            <a:xfrm>
              <a:off x="8895495" y="1948053"/>
              <a:ext cx="2839334" cy="1343625"/>
            </a:xfrm>
            <a:prstGeom prst="rect">
              <a:avLst/>
            </a:prstGeom>
            <a:noFill/>
            <a:ln>
              <a:noFill/>
            </a:ln>
          </p:spPr>
        </p:pic>
        <p:pic>
          <p:nvPicPr>
            <p:cNvPr id="386" name="Google Shape;386;p46"/>
            <p:cNvPicPr preferRelativeResize="0"/>
            <p:nvPr/>
          </p:nvPicPr>
          <p:blipFill rotWithShape="1">
            <a:blip r:embed="rId8">
              <a:alphaModFix/>
            </a:blip>
            <a:srcRect l="5202" t="8141" r="8374" b="7669"/>
            <a:stretch/>
          </p:blipFill>
          <p:spPr>
            <a:xfrm>
              <a:off x="10409079" y="479036"/>
              <a:ext cx="1325752" cy="1343624"/>
            </a:xfrm>
            <a:prstGeom prst="rect">
              <a:avLst/>
            </a:prstGeom>
            <a:noFill/>
            <a:ln>
              <a:noFill/>
            </a:ln>
          </p:spPr>
        </p:pic>
        <p:pic>
          <p:nvPicPr>
            <p:cNvPr id="387" name="Google Shape;387;p46"/>
            <p:cNvPicPr preferRelativeResize="0"/>
            <p:nvPr/>
          </p:nvPicPr>
          <p:blipFill rotWithShape="1">
            <a:blip r:embed="rId9">
              <a:alphaModFix/>
            </a:blip>
            <a:srcRect r="31214"/>
            <a:stretch/>
          </p:blipFill>
          <p:spPr>
            <a:xfrm>
              <a:off x="5939920" y="3403654"/>
              <a:ext cx="1358195" cy="1309227"/>
            </a:xfrm>
            <a:prstGeom prst="rect">
              <a:avLst/>
            </a:prstGeom>
            <a:noFill/>
            <a:ln>
              <a:noFill/>
            </a:ln>
          </p:spPr>
        </p:pic>
        <p:pic>
          <p:nvPicPr>
            <p:cNvPr id="388" name="Google Shape;388;p46"/>
            <p:cNvPicPr preferRelativeResize="0"/>
            <p:nvPr/>
          </p:nvPicPr>
          <p:blipFill rotWithShape="1">
            <a:blip r:embed="rId10">
              <a:alphaModFix/>
            </a:blip>
            <a:srcRect l="17668" r="15072"/>
            <a:stretch/>
          </p:blipFill>
          <p:spPr>
            <a:xfrm>
              <a:off x="8895493" y="479016"/>
              <a:ext cx="1358194" cy="1343621"/>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51"/>
          <p:cNvSpPr txBox="1">
            <a:spLocks noGrp="1"/>
          </p:cNvSpPr>
          <p:nvPr>
            <p:ph type="ftr" idx="11"/>
          </p:nvPr>
        </p:nvSpPr>
        <p:spPr>
          <a:xfrm>
            <a:off x="1042416" y="6438349"/>
            <a:ext cx="1198179" cy="190416"/>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a:t>© Cognizant Softvision</a:t>
            </a:r>
            <a:endParaRPr/>
          </a:p>
        </p:txBody>
      </p:sp>
      <p:sp>
        <p:nvSpPr>
          <p:cNvPr id="440" name="Google Shape;440;p51"/>
          <p:cNvSpPr txBox="1">
            <a:spLocks noGrp="1"/>
          </p:cNvSpPr>
          <p:nvPr>
            <p:ph type="sldNum" idx="12"/>
          </p:nvPr>
        </p:nvSpPr>
        <p:spPr>
          <a:xfrm>
            <a:off x="457199" y="6438651"/>
            <a:ext cx="352097" cy="190747"/>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4</a:t>
            </a:fld>
            <a:endParaRPr/>
          </a:p>
        </p:txBody>
      </p:sp>
      <p:sp>
        <p:nvSpPr>
          <p:cNvPr id="441" name="Google Shape;441;p51"/>
          <p:cNvSpPr txBox="1">
            <a:spLocks noGrp="1"/>
          </p:cNvSpPr>
          <p:nvPr>
            <p:ph type="title"/>
          </p:nvPr>
        </p:nvSpPr>
        <p:spPr>
          <a:xfrm>
            <a:off x="457198" y="557784"/>
            <a:ext cx="10808100" cy="3078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400"/>
              <a:buFont typeface="Arial"/>
              <a:buNone/>
            </a:pPr>
            <a:r>
              <a:rPr lang="en-US" dirty="0"/>
              <a:t>Using the AAA pattern</a:t>
            </a:r>
            <a:endParaRPr dirty="0"/>
          </a:p>
        </p:txBody>
      </p:sp>
      <p:sp>
        <p:nvSpPr>
          <p:cNvPr id="442" name="Google Shape;442;p51"/>
          <p:cNvSpPr txBox="1">
            <a:spLocks noGrp="1"/>
          </p:cNvSpPr>
          <p:nvPr>
            <p:ph type="body" idx="2"/>
          </p:nvPr>
        </p:nvSpPr>
        <p:spPr>
          <a:xfrm>
            <a:off x="452438" y="1196975"/>
            <a:ext cx="5303400" cy="2826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3"/>
              </a:buClr>
              <a:buSzPts val="1800"/>
              <a:buNone/>
            </a:pPr>
            <a:endParaRPr dirty="0"/>
          </a:p>
        </p:txBody>
      </p:sp>
      <p:sp>
        <p:nvSpPr>
          <p:cNvPr id="443" name="Google Shape;443;p51"/>
          <p:cNvSpPr txBox="1">
            <a:spLocks noGrp="1"/>
          </p:cNvSpPr>
          <p:nvPr>
            <p:ph type="body" idx="3"/>
          </p:nvPr>
        </p:nvSpPr>
        <p:spPr>
          <a:xfrm>
            <a:off x="452438" y="1735922"/>
            <a:ext cx="5303400" cy="4033800"/>
          </a:xfrm>
          <a:prstGeom prst="rect">
            <a:avLst/>
          </a:prstGeom>
          <a:noFill/>
          <a:ln>
            <a:noFill/>
          </a:ln>
        </p:spPr>
        <p:txBody>
          <a:bodyPr spcFirstLastPara="1" wrap="square" lIns="0" tIns="0" rIns="0" bIns="0" anchor="t" anchorCtr="0">
            <a:noAutofit/>
          </a:bodyPr>
          <a:lstStyle/>
          <a:p>
            <a:pPr marL="514350" indent="-285750">
              <a:buFont typeface="Arial" panose="020B0604020202020204" pitchFamily="34" charset="0"/>
              <a:buChar char="•"/>
            </a:pPr>
            <a:r>
              <a:rPr lang="en-US" dirty="0"/>
              <a:t>Advocates for splitting each test into three parts: arrange, act, and assert.</a:t>
            </a:r>
          </a:p>
          <a:p>
            <a:pPr marL="514350" indent="-285750">
              <a:buFont typeface="Arial" panose="020B0604020202020204" pitchFamily="34" charset="0"/>
              <a:buChar char="•"/>
            </a:pPr>
            <a:r>
              <a:rPr lang="en-US" dirty="0"/>
              <a:t>This pattern is sometimes also called the 3A pattern.</a:t>
            </a:r>
          </a:p>
        </p:txBody>
      </p:sp>
      <p:sp>
        <p:nvSpPr>
          <p:cNvPr id="444" name="Google Shape;444;p51"/>
          <p:cNvSpPr txBox="1">
            <a:spLocks noGrp="1"/>
          </p:cNvSpPr>
          <p:nvPr>
            <p:ph type="body" idx="4"/>
          </p:nvPr>
        </p:nvSpPr>
        <p:spPr>
          <a:xfrm>
            <a:off x="6320785" y="1196975"/>
            <a:ext cx="5303400" cy="282600"/>
          </a:xfrm>
          <a:prstGeom prst="rect">
            <a:avLst/>
          </a:prstGeom>
          <a:noFill/>
          <a:ln>
            <a:noFill/>
          </a:ln>
        </p:spPr>
        <p:txBody>
          <a:bodyPr spcFirstLastPara="1" wrap="square" lIns="0" tIns="0" rIns="0" bIns="0" anchor="t" anchorCtr="0">
            <a:noAutofit/>
          </a:bodyPr>
          <a:lstStyle/>
          <a:p>
            <a:pPr marL="0" indent="0">
              <a:spcBef>
                <a:spcPts val="0"/>
              </a:spcBef>
            </a:pPr>
            <a:r>
              <a:rPr lang="en-US" dirty="0"/>
              <a:t>Calculator Class:</a:t>
            </a:r>
          </a:p>
          <a:p>
            <a:pPr marL="0" lvl="0" indent="0" algn="l" rtl="0">
              <a:lnSpc>
                <a:spcPct val="100000"/>
              </a:lnSpc>
              <a:spcBef>
                <a:spcPts val="0"/>
              </a:spcBef>
              <a:spcAft>
                <a:spcPts val="0"/>
              </a:spcAft>
              <a:buClr>
                <a:schemeClr val="accent3"/>
              </a:buClr>
              <a:buSzPts val="1800"/>
              <a:buNone/>
            </a:pPr>
            <a:endParaRPr dirty="0"/>
          </a:p>
        </p:txBody>
      </p:sp>
      <p:cxnSp>
        <p:nvCxnSpPr>
          <p:cNvPr id="446" name="Google Shape;446;p51"/>
          <p:cNvCxnSpPr/>
          <p:nvPr/>
        </p:nvCxnSpPr>
        <p:spPr>
          <a:xfrm>
            <a:off x="6096000" y="1239839"/>
            <a:ext cx="0" cy="4462890"/>
          </a:xfrm>
          <a:prstGeom prst="straightConnector1">
            <a:avLst/>
          </a:prstGeom>
          <a:noFill/>
          <a:ln w="15875" cap="flat" cmpd="sng">
            <a:solidFill>
              <a:srgbClr val="D8D8D8"/>
            </a:solidFill>
            <a:prstDash val="solid"/>
            <a:miter lim="800000"/>
            <a:headEnd type="none" w="sm" len="sm"/>
            <a:tailEnd type="none" w="sm" len="sm"/>
          </a:ln>
        </p:spPr>
      </p:cxnSp>
      <p:sp>
        <p:nvSpPr>
          <p:cNvPr id="447" name="Google Shape;447;p51"/>
          <p:cNvSpPr txBox="1">
            <a:spLocks noGrp="1"/>
          </p:cNvSpPr>
          <p:nvPr>
            <p:ph type="body" idx="1"/>
          </p:nvPr>
        </p:nvSpPr>
        <p:spPr>
          <a:xfrm>
            <a:off x="457201" y="5876091"/>
            <a:ext cx="10808100" cy="349800"/>
          </a:xfrm>
          <a:prstGeom prst="rect">
            <a:avLst/>
          </a:prstGeom>
        </p:spPr>
        <p:txBody>
          <a:bodyPr spcFirstLastPara="1" wrap="square" lIns="0" tIns="0" rIns="0" bIns="0" anchor="b" anchorCtr="0">
            <a:noAutofit/>
          </a:bodyPr>
          <a:lstStyle/>
          <a:p>
            <a:pPr marL="0" lvl="0" indent="0" algn="l" rtl="0">
              <a:spcBef>
                <a:spcPts val="1000"/>
              </a:spcBef>
              <a:spcAft>
                <a:spcPts val="0"/>
              </a:spcAft>
              <a:buNone/>
            </a:pPr>
            <a:endParaRPr/>
          </a:p>
        </p:txBody>
      </p:sp>
      <p:pic>
        <p:nvPicPr>
          <p:cNvPr id="448" name="Google Shape;448;p51"/>
          <p:cNvPicPr preferRelativeResize="0"/>
          <p:nvPr/>
        </p:nvPicPr>
        <p:blipFill>
          <a:blip r:embed="rId3">
            <a:alphaModFix/>
          </a:blip>
          <a:stretch>
            <a:fillRect/>
          </a:stretch>
        </p:blipFill>
        <p:spPr>
          <a:xfrm>
            <a:off x="11427011" y="519375"/>
            <a:ext cx="307800" cy="307800"/>
          </a:xfrm>
          <a:prstGeom prst="rect">
            <a:avLst/>
          </a:prstGeom>
          <a:noFill/>
          <a:ln>
            <a:noFill/>
          </a:ln>
        </p:spPr>
      </p:pic>
      <p:pic>
        <p:nvPicPr>
          <p:cNvPr id="2" name="Picture 1">
            <a:extLst>
              <a:ext uri="{FF2B5EF4-FFF2-40B4-BE49-F238E27FC236}">
                <a16:creationId xmlns:a16="http://schemas.microsoft.com/office/drawing/2014/main" id="{03946555-810B-50F4-E871-03E87634195D}"/>
              </a:ext>
            </a:extLst>
          </p:cNvPr>
          <p:cNvPicPr>
            <a:picLocks noChangeAspect="1"/>
          </p:cNvPicPr>
          <p:nvPr/>
        </p:nvPicPr>
        <p:blipFill>
          <a:blip r:embed="rId4"/>
          <a:stretch>
            <a:fillRect/>
          </a:stretch>
        </p:blipFill>
        <p:spPr>
          <a:xfrm>
            <a:off x="6109431" y="1534248"/>
            <a:ext cx="5726108" cy="1937036"/>
          </a:xfrm>
          <a:prstGeom prst="rect">
            <a:avLst/>
          </a:prstGeom>
        </p:spPr>
      </p:pic>
    </p:spTree>
    <p:extLst>
      <p:ext uri="{BB962C8B-B14F-4D97-AF65-F5344CB8AC3E}">
        <p14:creationId xmlns:p14="http://schemas.microsoft.com/office/powerpoint/2010/main" val="703608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7"/>
          <p:cNvSpPr txBox="1">
            <a:spLocks noGrp="1"/>
          </p:cNvSpPr>
          <p:nvPr>
            <p:ph type="body" idx="1"/>
          </p:nvPr>
        </p:nvSpPr>
        <p:spPr>
          <a:xfrm>
            <a:off x="457200" y="1524003"/>
            <a:ext cx="10807800" cy="4191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600"/>
              <a:buNone/>
            </a:pPr>
            <a:r>
              <a:rPr lang="en-US"/>
              <a:t>Body copy will go here in Arial 16pt.</a:t>
            </a:r>
            <a:endParaRPr/>
          </a:p>
          <a:p>
            <a:pPr marL="579438" lvl="1" indent="-230187" algn="l" rtl="0">
              <a:lnSpc>
                <a:spcPct val="100000"/>
              </a:lnSpc>
              <a:spcBef>
                <a:spcPts val="500"/>
              </a:spcBef>
              <a:spcAft>
                <a:spcPts val="0"/>
              </a:spcAft>
              <a:buClr>
                <a:schemeClr val="dk1"/>
              </a:buClr>
              <a:buSzPts val="1600"/>
              <a:buChar char="•"/>
            </a:pPr>
            <a:r>
              <a:rPr lang="en-US"/>
              <a:t>Use the right and left arrow keys in the toolbar, next to numbers dropdown, to indent your bullet point</a:t>
            </a:r>
            <a:endParaRPr/>
          </a:p>
          <a:p>
            <a:pPr marL="579438" lvl="1" indent="-230187" algn="l" rtl="0">
              <a:lnSpc>
                <a:spcPct val="100000"/>
              </a:lnSpc>
              <a:spcBef>
                <a:spcPts val="500"/>
              </a:spcBef>
              <a:spcAft>
                <a:spcPts val="0"/>
              </a:spcAft>
              <a:buClr>
                <a:schemeClr val="dk1"/>
              </a:buClr>
              <a:buSzPts val="1600"/>
              <a:buChar char="•"/>
            </a:pPr>
            <a:r>
              <a:rPr lang="en-US"/>
              <a:t>Use the right and left arrow keys in the toolbar, next to numbers dropdown, to indent your bullet point</a:t>
            </a:r>
            <a:endParaRPr/>
          </a:p>
          <a:p>
            <a:pPr marL="579438" lvl="1" indent="-230187" algn="l" rtl="0">
              <a:lnSpc>
                <a:spcPct val="100000"/>
              </a:lnSpc>
              <a:spcBef>
                <a:spcPts val="500"/>
              </a:spcBef>
              <a:spcAft>
                <a:spcPts val="0"/>
              </a:spcAft>
              <a:buClr>
                <a:schemeClr val="dk1"/>
              </a:buClr>
              <a:buSzPts val="1600"/>
              <a:buChar char="•"/>
            </a:pPr>
            <a:r>
              <a:rPr lang="en-US"/>
              <a:t>Use the right and left arrow keys in the toolbar, next to numbers dropdown, to indent your bullet point</a:t>
            </a:r>
            <a:endParaRPr/>
          </a:p>
          <a:p>
            <a:pPr marL="579438" lvl="1" indent="-128587" algn="l" rtl="0">
              <a:lnSpc>
                <a:spcPct val="100000"/>
              </a:lnSpc>
              <a:spcBef>
                <a:spcPts val="500"/>
              </a:spcBef>
              <a:spcAft>
                <a:spcPts val="0"/>
              </a:spcAft>
              <a:buClr>
                <a:schemeClr val="dk1"/>
              </a:buClr>
              <a:buSzPts val="1600"/>
              <a:buNone/>
            </a:pPr>
            <a:endParaRPr/>
          </a:p>
        </p:txBody>
      </p:sp>
      <p:sp>
        <p:nvSpPr>
          <p:cNvPr id="394" name="Google Shape;394;p47"/>
          <p:cNvSpPr txBox="1">
            <a:spLocks noGrp="1"/>
          </p:cNvSpPr>
          <p:nvPr>
            <p:ph type="title"/>
          </p:nvPr>
        </p:nvSpPr>
        <p:spPr>
          <a:xfrm>
            <a:off x="457198" y="557784"/>
            <a:ext cx="10808100" cy="3078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400"/>
              <a:buFont typeface="Arial"/>
              <a:buNone/>
            </a:pPr>
            <a:r>
              <a:rPr lang="en-US"/>
              <a:t>Basic title and content - light </a:t>
            </a:r>
            <a:endParaRPr/>
          </a:p>
        </p:txBody>
      </p:sp>
      <p:sp>
        <p:nvSpPr>
          <p:cNvPr id="395" name="Google Shape;395;p47"/>
          <p:cNvSpPr txBox="1">
            <a:spLocks noGrp="1"/>
          </p:cNvSpPr>
          <p:nvPr>
            <p:ph type="ftr" idx="11"/>
          </p:nvPr>
        </p:nvSpPr>
        <p:spPr>
          <a:xfrm>
            <a:off x="1042416" y="6438349"/>
            <a:ext cx="1198200" cy="1905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a:t>© Cognizant Softvision</a:t>
            </a:r>
            <a:endParaRPr/>
          </a:p>
        </p:txBody>
      </p:sp>
      <p:sp>
        <p:nvSpPr>
          <p:cNvPr id="396" name="Google Shape;396;p47"/>
          <p:cNvSpPr txBox="1">
            <a:spLocks noGrp="1"/>
          </p:cNvSpPr>
          <p:nvPr>
            <p:ph type="sldNum" idx="12"/>
          </p:nvPr>
        </p:nvSpPr>
        <p:spPr>
          <a:xfrm>
            <a:off x="457199" y="6438651"/>
            <a:ext cx="352200" cy="1908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40</a:t>
            </a:fld>
            <a:endParaRPr/>
          </a:p>
        </p:txBody>
      </p:sp>
      <p:pic>
        <p:nvPicPr>
          <p:cNvPr id="397" name="Google Shape;397;p47"/>
          <p:cNvPicPr preferRelativeResize="0"/>
          <p:nvPr/>
        </p:nvPicPr>
        <p:blipFill>
          <a:blip r:embed="rId3">
            <a:alphaModFix/>
          </a:blip>
          <a:stretch>
            <a:fillRect/>
          </a:stretch>
        </p:blipFill>
        <p:spPr>
          <a:xfrm>
            <a:off x="11427011" y="519375"/>
            <a:ext cx="307800" cy="307800"/>
          </a:xfrm>
          <a:prstGeom prst="rect">
            <a:avLst/>
          </a:prstGeom>
          <a:noFill/>
          <a:ln>
            <a:noFill/>
          </a:ln>
        </p:spPr>
      </p:pic>
      <p:sp>
        <p:nvSpPr>
          <p:cNvPr id="398" name="Google Shape;398;p47"/>
          <p:cNvSpPr txBox="1"/>
          <p:nvPr/>
        </p:nvSpPr>
        <p:spPr>
          <a:xfrm>
            <a:off x="6101450" y="557784"/>
            <a:ext cx="5172000" cy="231000"/>
          </a:xfrm>
          <a:prstGeom prst="rect">
            <a:avLst/>
          </a:prstGeom>
          <a:noFill/>
          <a:ln>
            <a:noFill/>
          </a:ln>
        </p:spPr>
        <p:txBody>
          <a:bodyPr spcFirstLastPara="1" wrap="square" lIns="0" tIns="0" rIns="0" bIns="0" anchor="ctr" anchorCtr="0">
            <a:spAutoFit/>
          </a:bodyPr>
          <a:lstStyle/>
          <a:p>
            <a:pPr marL="0" lvl="0" indent="0" algn="r" rtl="0">
              <a:spcBef>
                <a:spcPts val="0"/>
              </a:spcBef>
              <a:spcAft>
                <a:spcPts val="0"/>
              </a:spcAft>
              <a:buNone/>
            </a:pPr>
            <a:r>
              <a:rPr lang="en-US" sz="1500">
                <a:solidFill>
                  <a:srgbClr val="000048"/>
                </a:solidFill>
              </a:rPr>
              <a:t>COMMUNITY NAME HERE</a:t>
            </a:r>
            <a:endParaRPr sz="1500">
              <a:solidFill>
                <a:srgbClr val="000048"/>
              </a:solidFill>
            </a:endParaRPr>
          </a:p>
        </p:txBody>
      </p:sp>
    </p:spTree>
    <p:extLst>
      <p:ext uri="{BB962C8B-B14F-4D97-AF65-F5344CB8AC3E}">
        <p14:creationId xmlns:p14="http://schemas.microsoft.com/office/powerpoint/2010/main" val="27102901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8"/>
          <p:cNvSpPr txBox="1">
            <a:spLocks noGrp="1"/>
          </p:cNvSpPr>
          <p:nvPr>
            <p:ph type="body" idx="1"/>
          </p:nvPr>
        </p:nvSpPr>
        <p:spPr>
          <a:xfrm>
            <a:off x="457200" y="1524003"/>
            <a:ext cx="10807800" cy="4191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1600"/>
              <a:buNone/>
            </a:pPr>
            <a:r>
              <a:rPr lang="en-US">
                <a:solidFill>
                  <a:schemeClr val="lt1"/>
                </a:solidFill>
              </a:rPr>
              <a:t>Body copy will go here in Arial 16pt.</a:t>
            </a:r>
            <a:endParaRPr>
              <a:solidFill>
                <a:schemeClr val="lt1"/>
              </a:solidFill>
            </a:endParaRPr>
          </a:p>
          <a:p>
            <a:pPr marL="579438" lvl="1" indent="-230187" algn="l" rtl="0">
              <a:lnSpc>
                <a:spcPct val="100000"/>
              </a:lnSpc>
              <a:spcBef>
                <a:spcPts val="500"/>
              </a:spcBef>
              <a:spcAft>
                <a:spcPts val="0"/>
              </a:spcAft>
              <a:buSzPts val="1600"/>
              <a:buChar char="•"/>
            </a:pPr>
            <a:r>
              <a:rPr lang="en-US">
                <a:solidFill>
                  <a:schemeClr val="lt1"/>
                </a:solidFill>
              </a:rPr>
              <a:t>Use the right and left arrow keys in the toolbar, next to numbers dropdown, to indent your bullet point</a:t>
            </a:r>
            <a:endParaRPr>
              <a:solidFill>
                <a:schemeClr val="lt1"/>
              </a:solidFill>
            </a:endParaRPr>
          </a:p>
          <a:p>
            <a:pPr marL="579438" lvl="1" indent="-230187" algn="l" rtl="0">
              <a:lnSpc>
                <a:spcPct val="100000"/>
              </a:lnSpc>
              <a:spcBef>
                <a:spcPts val="500"/>
              </a:spcBef>
              <a:spcAft>
                <a:spcPts val="0"/>
              </a:spcAft>
              <a:buSzPts val="1600"/>
              <a:buChar char="•"/>
            </a:pPr>
            <a:r>
              <a:rPr lang="en-US">
                <a:solidFill>
                  <a:schemeClr val="lt1"/>
                </a:solidFill>
              </a:rPr>
              <a:t>Use the right and left arrow keys in the toolbar, next to numbers dropdown, to indent your bullet point</a:t>
            </a:r>
            <a:endParaRPr>
              <a:solidFill>
                <a:schemeClr val="lt1"/>
              </a:solidFill>
            </a:endParaRPr>
          </a:p>
          <a:p>
            <a:pPr marL="579438" lvl="1" indent="-230187" algn="l" rtl="0">
              <a:lnSpc>
                <a:spcPct val="100000"/>
              </a:lnSpc>
              <a:spcBef>
                <a:spcPts val="500"/>
              </a:spcBef>
              <a:spcAft>
                <a:spcPts val="0"/>
              </a:spcAft>
              <a:buSzPts val="1600"/>
              <a:buChar char="•"/>
            </a:pPr>
            <a:r>
              <a:rPr lang="en-US">
                <a:solidFill>
                  <a:schemeClr val="lt1"/>
                </a:solidFill>
              </a:rPr>
              <a:t>Use the right and left arrow keys in the toolbar, next to numbers dropdown, to indent your bullet point</a:t>
            </a:r>
            <a:endParaRPr>
              <a:solidFill>
                <a:schemeClr val="lt1"/>
              </a:solidFill>
            </a:endParaRPr>
          </a:p>
          <a:p>
            <a:pPr marL="579438" lvl="1" indent="-128587" algn="l" rtl="0">
              <a:lnSpc>
                <a:spcPct val="100000"/>
              </a:lnSpc>
              <a:spcBef>
                <a:spcPts val="500"/>
              </a:spcBef>
              <a:spcAft>
                <a:spcPts val="0"/>
              </a:spcAft>
              <a:buClr>
                <a:schemeClr val="lt1"/>
              </a:buClr>
              <a:buSzPts val="1600"/>
              <a:buNone/>
            </a:pPr>
            <a:endParaRPr>
              <a:solidFill>
                <a:schemeClr val="lt1"/>
              </a:solidFill>
            </a:endParaRPr>
          </a:p>
        </p:txBody>
      </p:sp>
      <p:sp>
        <p:nvSpPr>
          <p:cNvPr id="404" name="Google Shape;404;p48"/>
          <p:cNvSpPr txBox="1">
            <a:spLocks noGrp="1"/>
          </p:cNvSpPr>
          <p:nvPr>
            <p:ph type="title"/>
          </p:nvPr>
        </p:nvSpPr>
        <p:spPr>
          <a:xfrm>
            <a:off x="457198" y="557784"/>
            <a:ext cx="10808209" cy="307777"/>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2400"/>
              <a:buFont typeface="Arial"/>
              <a:buNone/>
            </a:pPr>
            <a:r>
              <a:rPr lang="en-US"/>
              <a:t>Basic title and content - dark </a:t>
            </a:r>
            <a:endParaRPr/>
          </a:p>
        </p:txBody>
      </p:sp>
      <p:sp>
        <p:nvSpPr>
          <p:cNvPr id="405" name="Google Shape;405;p48"/>
          <p:cNvSpPr txBox="1">
            <a:spLocks noGrp="1"/>
          </p:cNvSpPr>
          <p:nvPr>
            <p:ph type="ftr" idx="11"/>
          </p:nvPr>
        </p:nvSpPr>
        <p:spPr>
          <a:xfrm>
            <a:off x="1042416" y="6438349"/>
            <a:ext cx="1198179" cy="190416"/>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a:t>© Cognizant Softvision</a:t>
            </a:r>
            <a:endParaRPr/>
          </a:p>
        </p:txBody>
      </p:sp>
      <p:sp>
        <p:nvSpPr>
          <p:cNvPr id="406" name="Google Shape;406;p48"/>
          <p:cNvSpPr txBox="1">
            <a:spLocks noGrp="1"/>
          </p:cNvSpPr>
          <p:nvPr>
            <p:ph type="sldNum" idx="12"/>
          </p:nvPr>
        </p:nvSpPr>
        <p:spPr>
          <a:xfrm>
            <a:off x="457199" y="6438651"/>
            <a:ext cx="352097" cy="190747"/>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41</a:t>
            </a:fld>
            <a:endParaRPr/>
          </a:p>
        </p:txBody>
      </p:sp>
      <p:pic>
        <p:nvPicPr>
          <p:cNvPr id="407" name="Google Shape;407;p48"/>
          <p:cNvPicPr preferRelativeResize="0"/>
          <p:nvPr/>
        </p:nvPicPr>
        <p:blipFill>
          <a:blip r:embed="rId3">
            <a:alphaModFix/>
          </a:blip>
          <a:stretch>
            <a:fillRect/>
          </a:stretch>
        </p:blipFill>
        <p:spPr>
          <a:xfrm>
            <a:off x="11427011" y="519375"/>
            <a:ext cx="307800" cy="307800"/>
          </a:xfrm>
          <a:prstGeom prst="rect">
            <a:avLst/>
          </a:prstGeom>
          <a:noFill/>
          <a:ln>
            <a:noFill/>
          </a:ln>
        </p:spPr>
      </p:pic>
      <p:sp>
        <p:nvSpPr>
          <p:cNvPr id="408" name="Google Shape;408;p48"/>
          <p:cNvSpPr txBox="1"/>
          <p:nvPr/>
        </p:nvSpPr>
        <p:spPr>
          <a:xfrm>
            <a:off x="6101450" y="557784"/>
            <a:ext cx="5172000" cy="231000"/>
          </a:xfrm>
          <a:prstGeom prst="rect">
            <a:avLst/>
          </a:prstGeom>
          <a:noFill/>
          <a:ln>
            <a:noFill/>
          </a:ln>
        </p:spPr>
        <p:txBody>
          <a:bodyPr spcFirstLastPara="1" wrap="square" lIns="0" tIns="0" rIns="0" bIns="0" anchor="ctr" anchorCtr="0">
            <a:spAutoFit/>
          </a:bodyPr>
          <a:lstStyle/>
          <a:p>
            <a:pPr marL="0" lvl="0" indent="0" algn="r" rtl="0">
              <a:spcBef>
                <a:spcPts val="0"/>
              </a:spcBef>
              <a:spcAft>
                <a:spcPts val="0"/>
              </a:spcAft>
              <a:buNone/>
            </a:pPr>
            <a:r>
              <a:rPr lang="en-US" sz="1500">
                <a:solidFill>
                  <a:schemeClr val="lt1"/>
                </a:solidFill>
              </a:rPr>
              <a:t>COMMUNITY NAME HERE</a:t>
            </a:r>
            <a:endParaRPr sz="1500">
              <a:solidFill>
                <a:schemeClr val="lt1"/>
              </a:solidFill>
            </a:endParaRPr>
          </a:p>
        </p:txBody>
      </p:sp>
    </p:spTree>
    <p:extLst>
      <p:ext uri="{BB962C8B-B14F-4D97-AF65-F5344CB8AC3E}">
        <p14:creationId xmlns:p14="http://schemas.microsoft.com/office/powerpoint/2010/main" val="28963452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49"/>
          <p:cNvSpPr txBox="1">
            <a:spLocks noGrp="1"/>
          </p:cNvSpPr>
          <p:nvPr>
            <p:ph type="body" idx="1"/>
          </p:nvPr>
        </p:nvSpPr>
        <p:spPr>
          <a:xfrm>
            <a:off x="457200" y="1524003"/>
            <a:ext cx="10807700" cy="4191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600"/>
              <a:buNone/>
            </a:pPr>
            <a:r>
              <a:rPr lang="en-US"/>
              <a:t>Body copy will go here in Arial 16pt.</a:t>
            </a:r>
            <a:endParaRPr/>
          </a:p>
          <a:p>
            <a:pPr marL="0" lvl="0" indent="0" algn="l" rtl="0">
              <a:lnSpc>
                <a:spcPct val="100000"/>
              </a:lnSpc>
              <a:spcBef>
                <a:spcPts val="1000"/>
              </a:spcBef>
              <a:spcAft>
                <a:spcPts val="0"/>
              </a:spcAft>
              <a:buClr>
                <a:schemeClr val="dk1"/>
              </a:buClr>
              <a:buSzPts val="1600"/>
              <a:buNone/>
            </a:pPr>
            <a:endParaRPr/>
          </a:p>
          <a:p>
            <a:pPr marL="977900" lvl="2" indent="-342900" algn="l" rtl="0">
              <a:lnSpc>
                <a:spcPct val="100000"/>
              </a:lnSpc>
              <a:spcBef>
                <a:spcPts val="500"/>
              </a:spcBef>
              <a:spcAft>
                <a:spcPts val="0"/>
              </a:spcAft>
              <a:buClr>
                <a:schemeClr val="accent3"/>
              </a:buClr>
              <a:buSzPts val="1600"/>
              <a:buFont typeface="Arial"/>
              <a:buAutoNum type="arabicPeriod"/>
            </a:pPr>
            <a:r>
              <a:rPr lang="en-US">
                <a:solidFill>
                  <a:schemeClr val="accent3"/>
                </a:solidFill>
              </a:rPr>
              <a:t>Body copy will go here</a:t>
            </a:r>
            <a:endParaRPr/>
          </a:p>
          <a:p>
            <a:pPr marL="1600200" lvl="3" indent="-228600" algn="l" rtl="0">
              <a:lnSpc>
                <a:spcPct val="100000"/>
              </a:lnSpc>
              <a:spcBef>
                <a:spcPts val="500"/>
              </a:spcBef>
              <a:spcAft>
                <a:spcPts val="0"/>
              </a:spcAft>
              <a:buClr>
                <a:schemeClr val="dk1"/>
              </a:buClr>
              <a:buSzPts val="1600"/>
              <a:buChar char="•"/>
            </a:pPr>
            <a:r>
              <a:rPr lang="en-US"/>
              <a:t>Preceding bullet point</a:t>
            </a:r>
            <a:endParaRPr/>
          </a:p>
          <a:p>
            <a:pPr marL="977900" lvl="2" indent="-342900" algn="l" rtl="0">
              <a:lnSpc>
                <a:spcPct val="100000"/>
              </a:lnSpc>
              <a:spcBef>
                <a:spcPts val="500"/>
              </a:spcBef>
              <a:spcAft>
                <a:spcPts val="0"/>
              </a:spcAft>
              <a:buClr>
                <a:schemeClr val="accent3"/>
              </a:buClr>
              <a:buSzPts val="1600"/>
              <a:buFont typeface="Arial"/>
              <a:buAutoNum type="arabicPeriod"/>
            </a:pPr>
            <a:r>
              <a:rPr lang="en-US">
                <a:solidFill>
                  <a:schemeClr val="accent3"/>
                </a:solidFill>
              </a:rPr>
              <a:t>Body copy will go here</a:t>
            </a:r>
            <a:endParaRPr/>
          </a:p>
          <a:p>
            <a:pPr marL="1600200" lvl="3" indent="-228600" algn="l" rtl="0">
              <a:lnSpc>
                <a:spcPct val="100000"/>
              </a:lnSpc>
              <a:spcBef>
                <a:spcPts val="500"/>
              </a:spcBef>
              <a:spcAft>
                <a:spcPts val="0"/>
              </a:spcAft>
              <a:buClr>
                <a:schemeClr val="dk1"/>
              </a:buClr>
              <a:buSzPts val="1600"/>
              <a:buChar char="•"/>
            </a:pPr>
            <a:r>
              <a:rPr lang="en-US"/>
              <a:t>Preceding bullet point</a:t>
            </a:r>
            <a:endParaRPr/>
          </a:p>
          <a:p>
            <a:pPr marL="977900" lvl="2" indent="-342900" algn="l" rtl="0">
              <a:lnSpc>
                <a:spcPct val="100000"/>
              </a:lnSpc>
              <a:spcBef>
                <a:spcPts val="500"/>
              </a:spcBef>
              <a:spcAft>
                <a:spcPts val="0"/>
              </a:spcAft>
              <a:buClr>
                <a:schemeClr val="accent3"/>
              </a:buClr>
              <a:buSzPts val="1600"/>
              <a:buFont typeface="Arial"/>
              <a:buAutoNum type="arabicPeriod"/>
            </a:pPr>
            <a:r>
              <a:rPr lang="en-US">
                <a:solidFill>
                  <a:schemeClr val="accent3"/>
                </a:solidFill>
              </a:rPr>
              <a:t>Body copy will go here</a:t>
            </a:r>
            <a:endParaRPr/>
          </a:p>
          <a:p>
            <a:pPr marL="1600200" lvl="3" indent="-228600" algn="l" rtl="0">
              <a:lnSpc>
                <a:spcPct val="100000"/>
              </a:lnSpc>
              <a:spcBef>
                <a:spcPts val="500"/>
              </a:spcBef>
              <a:spcAft>
                <a:spcPts val="0"/>
              </a:spcAft>
              <a:buClr>
                <a:schemeClr val="dk1"/>
              </a:buClr>
              <a:buSzPts val="1600"/>
              <a:buChar char="•"/>
            </a:pPr>
            <a:r>
              <a:rPr lang="en-US"/>
              <a:t>Preceding bullet point</a:t>
            </a:r>
            <a:endParaRPr/>
          </a:p>
          <a:p>
            <a:pPr marL="1600200" lvl="3" indent="-127000" algn="l" rtl="0">
              <a:lnSpc>
                <a:spcPct val="100000"/>
              </a:lnSpc>
              <a:spcBef>
                <a:spcPts val="500"/>
              </a:spcBef>
              <a:spcAft>
                <a:spcPts val="0"/>
              </a:spcAft>
              <a:buClr>
                <a:schemeClr val="dk1"/>
              </a:buClr>
              <a:buSzPts val="1600"/>
              <a:buNone/>
            </a:pPr>
            <a:endParaRPr/>
          </a:p>
          <a:p>
            <a:pPr marL="977900" lvl="2" indent="-241300" algn="l" rtl="0">
              <a:lnSpc>
                <a:spcPct val="100000"/>
              </a:lnSpc>
              <a:spcBef>
                <a:spcPts val="500"/>
              </a:spcBef>
              <a:spcAft>
                <a:spcPts val="0"/>
              </a:spcAft>
              <a:buClr>
                <a:schemeClr val="dk1"/>
              </a:buClr>
              <a:buSzPts val="1600"/>
              <a:buFont typeface="Arial"/>
              <a:buNone/>
            </a:pPr>
            <a:endParaRPr>
              <a:solidFill>
                <a:schemeClr val="accent3"/>
              </a:solidFill>
            </a:endParaRPr>
          </a:p>
        </p:txBody>
      </p:sp>
      <p:sp>
        <p:nvSpPr>
          <p:cNvPr id="414" name="Google Shape;414;p49"/>
          <p:cNvSpPr txBox="1">
            <a:spLocks noGrp="1"/>
          </p:cNvSpPr>
          <p:nvPr>
            <p:ph type="title"/>
          </p:nvPr>
        </p:nvSpPr>
        <p:spPr>
          <a:xfrm>
            <a:off x="457198" y="557784"/>
            <a:ext cx="10808209" cy="307777"/>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400"/>
              <a:buFont typeface="Arial"/>
              <a:buNone/>
            </a:pPr>
            <a:r>
              <a:rPr lang="en-US"/>
              <a:t>Title, super head, sub head and footnote - dark </a:t>
            </a:r>
            <a:endParaRPr/>
          </a:p>
        </p:txBody>
      </p:sp>
      <p:sp>
        <p:nvSpPr>
          <p:cNvPr id="415" name="Google Shape;415;p49"/>
          <p:cNvSpPr txBox="1">
            <a:spLocks noGrp="1"/>
          </p:cNvSpPr>
          <p:nvPr>
            <p:ph type="body" idx="2"/>
          </p:nvPr>
        </p:nvSpPr>
        <p:spPr>
          <a:xfrm>
            <a:off x="457200" y="992028"/>
            <a:ext cx="10808207" cy="461068"/>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3"/>
              </a:buClr>
              <a:buSzPts val="1800"/>
              <a:buNone/>
            </a:pPr>
            <a:r>
              <a:rPr lang="en-US"/>
              <a:t>Subhead</a:t>
            </a:r>
            <a:endParaRPr/>
          </a:p>
        </p:txBody>
      </p:sp>
      <p:sp>
        <p:nvSpPr>
          <p:cNvPr id="416" name="Google Shape;416;p49"/>
          <p:cNvSpPr txBox="1">
            <a:spLocks noGrp="1"/>
          </p:cNvSpPr>
          <p:nvPr>
            <p:ph type="body" idx="3"/>
          </p:nvPr>
        </p:nvSpPr>
        <p:spPr>
          <a:xfrm>
            <a:off x="457201" y="5876091"/>
            <a:ext cx="10808205" cy="349897"/>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7F7F7F"/>
              </a:buClr>
              <a:buSzPts val="800"/>
              <a:buNone/>
            </a:pPr>
            <a:r>
              <a:rPr lang="en-US"/>
              <a:t>Insert source or footnote here</a:t>
            </a:r>
            <a:endParaRPr/>
          </a:p>
        </p:txBody>
      </p:sp>
      <p:sp>
        <p:nvSpPr>
          <p:cNvPr id="417" name="Google Shape;417;p49"/>
          <p:cNvSpPr txBox="1">
            <a:spLocks noGrp="1"/>
          </p:cNvSpPr>
          <p:nvPr>
            <p:ph type="ftr" idx="11"/>
          </p:nvPr>
        </p:nvSpPr>
        <p:spPr>
          <a:xfrm>
            <a:off x="1042416" y="6438349"/>
            <a:ext cx="1198179" cy="190416"/>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a:t>© Cognizant Softvision</a:t>
            </a:r>
            <a:endParaRPr/>
          </a:p>
        </p:txBody>
      </p:sp>
      <p:sp>
        <p:nvSpPr>
          <p:cNvPr id="418" name="Google Shape;418;p49"/>
          <p:cNvSpPr txBox="1">
            <a:spLocks noGrp="1"/>
          </p:cNvSpPr>
          <p:nvPr>
            <p:ph type="sldNum" idx="12"/>
          </p:nvPr>
        </p:nvSpPr>
        <p:spPr>
          <a:xfrm>
            <a:off x="457199" y="6438651"/>
            <a:ext cx="352097" cy="190747"/>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42</a:t>
            </a:fld>
            <a:endParaRPr/>
          </a:p>
        </p:txBody>
      </p:sp>
      <p:sp>
        <p:nvSpPr>
          <p:cNvPr id="419" name="Google Shape;419;p49"/>
          <p:cNvSpPr txBox="1">
            <a:spLocks noGrp="1"/>
          </p:cNvSpPr>
          <p:nvPr>
            <p:ph type="body" idx="4"/>
          </p:nvPr>
        </p:nvSpPr>
        <p:spPr>
          <a:xfrm>
            <a:off x="457200" y="310896"/>
            <a:ext cx="10820400" cy="2286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3"/>
              </a:buClr>
              <a:buSzPts val="1000"/>
              <a:buNone/>
            </a:pPr>
            <a:r>
              <a:rPr lang="en-US"/>
              <a:t>Super head</a:t>
            </a:r>
            <a:endParaRPr/>
          </a:p>
        </p:txBody>
      </p:sp>
      <p:pic>
        <p:nvPicPr>
          <p:cNvPr id="420" name="Google Shape;420;p49"/>
          <p:cNvPicPr preferRelativeResize="0"/>
          <p:nvPr/>
        </p:nvPicPr>
        <p:blipFill>
          <a:blip r:embed="rId3">
            <a:alphaModFix/>
          </a:blip>
          <a:stretch>
            <a:fillRect/>
          </a:stretch>
        </p:blipFill>
        <p:spPr>
          <a:xfrm>
            <a:off x="11427011" y="519375"/>
            <a:ext cx="307800" cy="307800"/>
          </a:xfrm>
          <a:prstGeom prst="rect">
            <a:avLst/>
          </a:prstGeom>
          <a:noFill/>
          <a:ln>
            <a:noFill/>
          </a:ln>
        </p:spPr>
      </p:pic>
      <p:sp>
        <p:nvSpPr>
          <p:cNvPr id="421" name="Google Shape;421;p49"/>
          <p:cNvSpPr txBox="1"/>
          <p:nvPr/>
        </p:nvSpPr>
        <p:spPr>
          <a:xfrm>
            <a:off x="8141175" y="557775"/>
            <a:ext cx="3132300" cy="231000"/>
          </a:xfrm>
          <a:prstGeom prst="rect">
            <a:avLst/>
          </a:prstGeom>
          <a:noFill/>
          <a:ln>
            <a:noFill/>
          </a:ln>
        </p:spPr>
        <p:txBody>
          <a:bodyPr spcFirstLastPara="1" wrap="square" lIns="0" tIns="0" rIns="0" bIns="0" anchor="ctr" anchorCtr="0">
            <a:spAutoFit/>
          </a:bodyPr>
          <a:lstStyle/>
          <a:p>
            <a:pPr marL="0" lvl="0" indent="0" algn="r" rtl="0">
              <a:spcBef>
                <a:spcPts val="0"/>
              </a:spcBef>
              <a:spcAft>
                <a:spcPts val="0"/>
              </a:spcAft>
              <a:buNone/>
            </a:pPr>
            <a:r>
              <a:rPr lang="en-US" sz="1500">
                <a:solidFill>
                  <a:srgbClr val="000048"/>
                </a:solidFill>
              </a:rPr>
              <a:t>COMMUNITY NAME HERE</a:t>
            </a:r>
            <a:endParaRPr sz="1500">
              <a:solidFill>
                <a:srgbClr val="000048"/>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50"/>
          <p:cNvSpPr txBox="1">
            <a:spLocks noGrp="1"/>
          </p:cNvSpPr>
          <p:nvPr>
            <p:ph type="body" idx="1"/>
          </p:nvPr>
        </p:nvSpPr>
        <p:spPr>
          <a:xfrm>
            <a:off x="457201" y="5876091"/>
            <a:ext cx="10808205" cy="349897"/>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lt2"/>
              </a:buClr>
              <a:buSzPts val="800"/>
              <a:buNone/>
            </a:pPr>
            <a:r>
              <a:rPr lang="en-US"/>
              <a:t>Insert source or footnote here</a:t>
            </a:r>
            <a:endParaRPr/>
          </a:p>
        </p:txBody>
      </p:sp>
      <p:sp>
        <p:nvSpPr>
          <p:cNvPr id="427" name="Google Shape;427;p50"/>
          <p:cNvSpPr txBox="1">
            <a:spLocks noGrp="1"/>
          </p:cNvSpPr>
          <p:nvPr>
            <p:ph type="ftr" idx="11"/>
          </p:nvPr>
        </p:nvSpPr>
        <p:spPr>
          <a:xfrm>
            <a:off x="1042416" y="6438349"/>
            <a:ext cx="1198179" cy="190416"/>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a:t>© Cognizant Softvision</a:t>
            </a:r>
            <a:endParaRPr/>
          </a:p>
        </p:txBody>
      </p:sp>
      <p:sp>
        <p:nvSpPr>
          <p:cNvPr id="428" name="Google Shape;428;p50"/>
          <p:cNvSpPr txBox="1">
            <a:spLocks noGrp="1"/>
          </p:cNvSpPr>
          <p:nvPr>
            <p:ph type="sldNum" idx="12"/>
          </p:nvPr>
        </p:nvSpPr>
        <p:spPr>
          <a:xfrm>
            <a:off x="457199" y="6438651"/>
            <a:ext cx="352097" cy="190747"/>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43</a:t>
            </a:fld>
            <a:endParaRPr/>
          </a:p>
        </p:txBody>
      </p:sp>
      <p:sp>
        <p:nvSpPr>
          <p:cNvPr id="429" name="Google Shape;429;p50"/>
          <p:cNvSpPr txBox="1">
            <a:spLocks noGrp="1"/>
          </p:cNvSpPr>
          <p:nvPr>
            <p:ph type="title"/>
          </p:nvPr>
        </p:nvSpPr>
        <p:spPr>
          <a:xfrm>
            <a:off x="457198" y="557784"/>
            <a:ext cx="10808209" cy="307777"/>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2400"/>
              <a:buFont typeface="Arial"/>
              <a:buNone/>
            </a:pPr>
            <a:r>
              <a:rPr lang="en-US"/>
              <a:t>Title, super head, sub head and footnote - dark </a:t>
            </a:r>
            <a:endParaRPr/>
          </a:p>
        </p:txBody>
      </p:sp>
      <p:sp>
        <p:nvSpPr>
          <p:cNvPr id="430" name="Google Shape;430;p50"/>
          <p:cNvSpPr txBox="1">
            <a:spLocks noGrp="1"/>
          </p:cNvSpPr>
          <p:nvPr>
            <p:ph type="body" idx="2"/>
          </p:nvPr>
        </p:nvSpPr>
        <p:spPr>
          <a:xfrm>
            <a:off x="457200" y="992028"/>
            <a:ext cx="10808207" cy="461068"/>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4"/>
              </a:buClr>
              <a:buSzPts val="1800"/>
              <a:buNone/>
            </a:pPr>
            <a:r>
              <a:rPr lang="en-US"/>
              <a:t>Subhead</a:t>
            </a:r>
            <a:endParaRPr/>
          </a:p>
        </p:txBody>
      </p:sp>
      <p:sp>
        <p:nvSpPr>
          <p:cNvPr id="431" name="Google Shape;431;p50"/>
          <p:cNvSpPr txBox="1">
            <a:spLocks noGrp="1"/>
          </p:cNvSpPr>
          <p:nvPr>
            <p:ph type="body" idx="3"/>
          </p:nvPr>
        </p:nvSpPr>
        <p:spPr>
          <a:xfrm>
            <a:off x="457200" y="1524003"/>
            <a:ext cx="10807700" cy="4191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1600"/>
              <a:buNone/>
            </a:pPr>
            <a:r>
              <a:rPr lang="en-US"/>
              <a:t>Body copy will go here in Arial 16pt.</a:t>
            </a:r>
            <a:endParaRPr/>
          </a:p>
          <a:p>
            <a:pPr marL="0" lvl="0" indent="0" algn="l" rtl="0">
              <a:lnSpc>
                <a:spcPct val="100000"/>
              </a:lnSpc>
              <a:spcBef>
                <a:spcPts val="1000"/>
              </a:spcBef>
              <a:spcAft>
                <a:spcPts val="0"/>
              </a:spcAft>
              <a:buClr>
                <a:schemeClr val="lt1"/>
              </a:buClr>
              <a:buSzPts val="1600"/>
              <a:buNone/>
            </a:pPr>
            <a:endParaRPr/>
          </a:p>
          <a:p>
            <a:pPr marL="977900" lvl="2" indent="-342900" algn="l" rtl="0">
              <a:lnSpc>
                <a:spcPct val="100000"/>
              </a:lnSpc>
              <a:spcBef>
                <a:spcPts val="500"/>
              </a:spcBef>
              <a:spcAft>
                <a:spcPts val="0"/>
              </a:spcAft>
              <a:buClr>
                <a:schemeClr val="accent4"/>
              </a:buClr>
              <a:buSzPts val="1600"/>
              <a:buFont typeface="Arial"/>
              <a:buAutoNum type="arabicPeriod"/>
            </a:pPr>
            <a:r>
              <a:rPr lang="en-US">
                <a:solidFill>
                  <a:schemeClr val="accent4"/>
                </a:solidFill>
              </a:rPr>
              <a:t>Body copy will go here</a:t>
            </a:r>
            <a:endParaRPr/>
          </a:p>
          <a:p>
            <a:pPr marL="1600200" lvl="3" indent="-228600" algn="l" rtl="0">
              <a:lnSpc>
                <a:spcPct val="100000"/>
              </a:lnSpc>
              <a:spcBef>
                <a:spcPts val="500"/>
              </a:spcBef>
              <a:spcAft>
                <a:spcPts val="0"/>
              </a:spcAft>
              <a:buClr>
                <a:schemeClr val="lt1"/>
              </a:buClr>
              <a:buSzPts val="1600"/>
              <a:buChar char="•"/>
            </a:pPr>
            <a:r>
              <a:rPr lang="en-US"/>
              <a:t>Preceding bullet point</a:t>
            </a:r>
            <a:endParaRPr/>
          </a:p>
          <a:p>
            <a:pPr marL="977900" lvl="2" indent="-342900" algn="l" rtl="0">
              <a:lnSpc>
                <a:spcPct val="100000"/>
              </a:lnSpc>
              <a:spcBef>
                <a:spcPts val="500"/>
              </a:spcBef>
              <a:spcAft>
                <a:spcPts val="0"/>
              </a:spcAft>
              <a:buClr>
                <a:schemeClr val="accent4"/>
              </a:buClr>
              <a:buSzPts val="1600"/>
              <a:buFont typeface="Arial"/>
              <a:buAutoNum type="arabicPeriod"/>
            </a:pPr>
            <a:r>
              <a:rPr lang="en-US">
                <a:solidFill>
                  <a:schemeClr val="accent4"/>
                </a:solidFill>
              </a:rPr>
              <a:t>Body copy will go here</a:t>
            </a:r>
            <a:endParaRPr/>
          </a:p>
          <a:p>
            <a:pPr marL="1600200" lvl="3" indent="-228600" algn="l" rtl="0">
              <a:lnSpc>
                <a:spcPct val="100000"/>
              </a:lnSpc>
              <a:spcBef>
                <a:spcPts val="500"/>
              </a:spcBef>
              <a:spcAft>
                <a:spcPts val="0"/>
              </a:spcAft>
              <a:buClr>
                <a:schemeClr val="lt1"/>
              </a:buClr>
              <a:buSzPts val="1600"/>
              <a:buChar char="•"/>
            </a:pPr>
            <a:r>
              <a:rPr lang="en-US"/>
              <a:t>Preceding bullet point</a:t>
            </a:r>
            <a:endParaRPr/>
          </a:p>
          <a:p>
            <a:pPr marL="977900" lvl="2" indent="-342900" algn="l" rtl="0">
              <a:lnSpc>
                <a:spcPct val="100000"/>
              </a:lnSpc>
              <a:spcBef>
                <a:spcPts val="500"/>
              </a:spcBef>
              <a:spcAft>
                <a:spcPts val="0"/>
              </a:spcAft>
              <a:buClr>
                <a:schemeClr val="accent4"/>
              </a:buClr>
              <a:buSzPts val="1600"/>
              <a:buFont typeface="Arial"/>
              <a:buAutoNum type="arabicPeriod"/>
            </a:pPr>
            <a:r>
              <a:rPr lang="en-US">
                <a:solidFill>
                  <a:schemeClr val="accent4"/>
                </a:solidFill>
              </a:rPr>
              <a:t>Body copy will go here</a:t>
            </a:r>
            <a:endParaRPr/>
          </a:p>
          <a:p>
            <a:pPr marL="1600200" lvl="3" indent="-228600" algn="l" rtl="0">
              <a:lnSpc>
                <a:spcPct val="100000"/>
              </a:lnSpc>
              <a:spcBef>
                <a:spcPts val="500"/>
              </a:spcBef>
              <a:spcAft>
                <a:spcPts val="0"/>
              </a:spcAft>
              <a:buClr>
                <a:schemeClr val="lt1"/>
              </a:buClr>
              <a:buSzPts val="1600"/>
              <a:buChar char="•"/>
            </a:pPr>
            <a:r>
              <a:rPr lang="en-US"/>
              <a:t>Preceding bullet point</a:t>
            </a:r>
            <a:endParaRPr/>
          </a:p>
          <a:p>
            <a:pPr marL="579438" lvl="1" indent="-128587" algn="l" rtl="0">
              <a:lnSpc>
                <a:spcPct val="100000"/>
              </a:lnSpc>
              <a:spcBef>
                <a:spcPts val="500"/>
              </a:spcBef>
              <a:spcAft>
                <a:spcPts val="0"/>
              </a:spcAft>
              <a:buClr>
                <a:schemeClr val="lt1"/>
              </a:buClr>
              <a:buSzPts val="1600"/>
              <a:buNone/>
            </a:pPr>
            <a:endParaRPr/>
          </a:p>
        </p:txBody>
      </p:sp>
      <p:sp>
        <p:nvSpPr>
          <p:cNvPr id="432" name="Google Shape;432;p50"/>
          <p:cNvSpPr txBox="1">
            <a:spLocks noGrp="1"/>
          </p:cNvSpPr>
          <p:nvPr>
            <p:ph type="body" idx="4"/>
          </p:nvPr>
        </p:nvSpPr>
        <p:spPr>
          <a:xfrm>
            <a:off x="457200" y="310896"/>
            <a:ext cx="10820400" cy="2286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4"/>
              </a:buClr>
              <a:buSzPts val="1000"/>
              <a:buNone/>
            </a:pPr>
            <a:r>
              <a:rPr lang="en-US"/>
              <a:t>Super head</a:t>
            </a:r>
            <a:endParaRPr/>
          </a:p>
        </p:txBody>
      </p:sp>
      <p:pic>
        <p:nvPicPr>
          <p:cNvPr id="433" name="Google Shape;433;p50"/>
          <p:cNvPicPr preferRelativeResize="0"/>
          <p:nvPr/>
        </p:nvPicPr>
        <p:blipFill>
          <a:blip r:embed="rId3">
            <a:alphaModFix/>
          </a:blip>
          <a:stretch>
            <a:fillRect/>
          </a:stretch>
        </p:blipFill>
        <p:spPr>
          <a:xfrm>
            <a:off x="11427011" y="519375"/>
            <a:ext cx="307800" cy="307800"/>
          </a:xfrm>
          <a:prstGeom prst="rect">
            <a:avLst/>
          </a:prstGeom>
          <a:noFill/>
          <a:ln>
            <a:noFill/>
          </a:ln>
        </p:spPr>
      </p:pic>
      <p:sp>
        <p:nvSpPr>
          <p:cNvPr id="434" name="Google Shape;434;p50"/>
          <p:cNvSpPr txBox="1"/>
          <p:nvPr/>
        </p:nvSpPr>
        <p:spPr>
          <a:xfrm>
            <a:off x="8141175" y="557775"/>
            <a:ext cx="3132300" cy="231000"/>
          </a:xfrm>
          <a:prstGeom prst="rect">
            <a:avLst/>
          </a:prstGeom>
          <a:noFill/>
          <a:ln>
            <a:noFill/>
          </a:ln>
        </p:spPr>
        <p:txBody>
          <a:bodyPr spcFirstLastPara="1" wrap="square" lIns="0" tIns="0" rIns="0" bIns="0" anchor="ctr" anchorCtr="0">
            <a:spAutoFit/>
          </a:bodyPr>
          <a:lstStyle/>
          <a:p>
            <a:pPr marL="0" lvl="0" indent="0" algn="r" rtl="0">
              <a:spcBef>
                <a:spcPts val="0"/>
              </a:spcBef>
              <a:spcAft>
                <a:spcPts val="0"/>
              </a:spcAft>
              <a:buNone/>
            </a:pPr>
            <a:r>
              <a:rPr lang="en-US" sz="1500">
                <a:solidFill>
                  <a:schemeClr val="lt1"/>
                </a:solidFill>
              </a:rPr>
              <a:t>COMMUNITY NAME HERE</a:t>
            </a:r>
            <a:endParaRPr sz="1500">
              <a:solidFill>
                <a:schemeClr val="l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51"/>
          <p:cNvSpPr txBox="1">
            <a:spLocks noGrp="1"/>
          </p:cNvSpPr>
          <p:nvPr>
            <p:ph type="ftr" idx="11"/>
          </p:nvPr>
        </p:nvSpPr>
        <p:spPr>
          <a:xfrm>
            <a:off x="1042416" y="6438349"/>
            <a:ext cx="1198179" cy="190416"/>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a:t>© Cognizant Softvision</a:t>
            </a:r>
            <a:endParaRPr/>
          </a:p>
        </p:txBody>
      </p:sp>
      <p:sp>
        <p:nvSpPr>
          <p:cNvPr id="440" name="Google Shape;440;p51"/>
          <p:cNvSpPr txBox="1">
            <a:spLocks noGrp="1"/>
          </p:cNvSpPr>
          <p:nvPr>
            <p:ph type="sldNum" idx="12"/>
          </p:nvPr>
        </p:nvSpPr>
        <p:spPr>
          <a:xfrm>
            <a:off x="457199" y="6438651"/>
            <a:ext cx="352097" cy="190747"/>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44</a:t>
            </a:fld>
            <a:endParaRPr/>
          </a:p>
        </p:txBody>
      </p:sp>
      <p:sp>
        <p:nvSpPr>
          <p:cNvPr id="441" name="Google Shape;441;p51"/>
          <p:cNvSpPr txBox="1">
            <a:spLocks noGrp="1"/>
          </p:cNvSpPr>
          <p:nvPr>
            <p:ph type="title"/>
          </p:nvPr>
        </p:nvSpPr>
        <p:spPr>
          <a:xfrm>
            <a:off x="457198" y="557784"/>
            <a:ext cx="10808100" cy="3078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400"/>
              <a:buFont typeface="Arial"/>
              <a:buNone/>
            </a:pPr>
            <a:r>
              <a:rPr lang="en-US"/>
              <a:t>Two column - light </a:t>
            </a:r>
            <a:endParaRPr/>
          </a:p>
        </p:txBody>
      </p:sp>
      <p:sp>
        <p:nvSpPr>
          <p:cNvPr id="442" name="Google Shape;442;p51"/>
          <p:cNvSpPr txBox="1">
            <a:spLocks noGrp="1"/>
          </p:cNvSpPr>
          <p:nvPr>
            <p:ph type="body" idx="2"/>
          </p:nvPr>
        </p:nvSpPr>
        <p:spPr>
          <a:xfrm>
            <a:off x="452438" y="1196975"/>
            <a:ext cx="5303400" cy="2826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3"/>
              </a:buClr>
              <a:buSzPts val="1800"/>
              <a:buNone/>
            </a:pPr>
            <a:r>
              <a:rPr lang="en-US"/>
              <a:t>Subtitle here</a:t>
            </a:r>
            <a:endParaRPr/>
          </a:p>
        </p:txBody>
      </p:sp>
      <p:sp>
        <p:nvSpPr>
          <p:cNvPr id="443" name="Google Shape;443;p51"/>
          <p:cNvSpPr txBox="1">
            <a:spLocks noGrp="1"/>
          </p:cNvSpPr>
          <p:nvPr>
            <p:ph type="body" idx="3"/>
          </p:nvPr>
        </p:nvSpPr>
        <p:spPr>
          <a:xfrm>
            <a:off x="452438" y="1735922"/>
            <a:ext cx="5303400" cy="40338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600"/>
              <a:buNone/>
            </a:pPr>
            <a:r>
              <a:rPr lang="en-US"/>
              <a:t>Lorem ipsum dolor sit amet, consectetur adipiscing elit,</a:t>
            </a:r>
            <a:br>
              <a:rPr lang="en-US"/>
            </a:br>
            <a:r>
              <a:rPr lang="en-US"/>
              <a:t>sed do eiusmod tempor incididunt ut labore et dolore magna.</a:t>
            </a:r>
            <a:br>
              <a:rPr lang="en-US"/>
            </a:br>
            <a:r>
              <a:rPr lang="en-US"/>
              <a:t>Sit amet tellus cras adipiscing enim eu turpis. Pulvinar elementum integer enim neque volutpat ac. Nec tincidunt praesent semper feugiat nibh.</a:t>
            </a:r>
            <a:endParaRPr/>
          </a:p>
        </p:txBody>
      </p:sp>
      <p:sp>
        <p:nvSpPr>
          <p:cNvPr id="444" name="Google Shape;444;p51"/>
          <p:cNvSpPr txBox="1">
            <a:spLocks noGrp="1"/>
          </p:cNvSpPr>
          <p:nvPr>
            <p:ph type="body" idx="4"/>
          </p:nvPr>
        </p:nvSpPr>
        <p:spPr>
          <a:xfrm>
            <a:off x="6320785" y="1196975"/>
            <a:ext cx="5303400" cy="2826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3"/>
              </a:buClr>
              <a:buSzPts val="1800"/>
              <a:buNone/>
            </a:pPr>
            <a:r>
              <a:rPr lang="en-US"/>
              <a:t>Subtitle here</a:t>
            </a:r>
            <a:endParaRPr/>
          </a:p>
        </p:txBody>
      </p:sp>
      <p:sp>
        <p:nvSpPr>
          <p:cNvPr id="445" name="Google Shape;445;p51"/>
          <p:cNvSpPr txBox="1">
            <a:spLocks noGrp="1"/>
          </p:cNvSpPr>
          <p:nvPr>
            <p:ph type="body" idx="5"/>
          </p:nvPr>
        </p:nvSpPr>
        <p:spPr>
          <a:xfrm>
            <a:off x="6320785" y="1735922"/>
            <a:ext cx="5303400" cy="40338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600"/>
              <a:buNone/>
            </a:pPr>
            <a:r>
              <a:rPr lang="en-US"/>
              <a:t>Lorem ipsum dolor sit amet, consectetur adipiscing elit,</a:t>
            </a:r>
            <a:br>
              <a:rPr lang="en-US"/>
            </a:br>
            <a:r>
              <a:rPr lang="en-US"/>
              <a:t>sed do eiusmod tempor incididunt ut labore et dolore magna.</a:t>
            </a:r>
            <a:br>
              <a:rPr lang="en-US"/>
            </a:br>
            <a:r>
              <a:rPr lang="en-US"/>
              <a:t>Sit amet tellus cras adipiscing enim eu turpis. Pulvinar elementum integer enim neque volutpat ac. Nec tincidunt praesent semper feugiat nibh.</a:t>
            </a:r>
            <a:endParaRPr/>
          </a:p>
          <a:p>
            <a:pPr marL="0" lvl="0" indent="0" algn="l" rtl="0">
              <a:lnSpc>
                <a:spcPct val="100000"/>
              </a:lnSpc>
              <a:spcBef>
                <a:spcPts val="1000"/>
              </a:spcBef>
              <a:spcAft>
                <a:spcPts val="0"/>
              </a:spcAft>
              <a:buClr>
                <a:schemeClr val="dk1"/>
              </a:buClr>
              <a:buSzPts val="1600"/>
              <a:buNone/>
            </a:pPr>
            <a:endParaRPr/>
          </a:p>
        </p:txBody>
      </p:sp>
      <p:cxnSp>
        <p:nvCxnSpPr>
          <p:cNvPr id="446" name="Google Shape;446;p51"/>
          <p:cNvCxnSpPr/>
          <p:nvPr/>
        </p:nvCxnSpPr>
        <p:spPr>
          <a:xfrm>
            <a:off x="6096000" y="1239839"/>
            <a:ext cx="0" cy="4462890"/>
          </a:xfrm>
          <a:prstGeom prst="straightConnector1">
            <a:avLst/>
          </a:prstGeom>
          <a:noFill/>
          <a:ln w="15875" cap="flat" cmpd="sng">
            <a:solidFill>
              <a:srgbClr val="D8D8D8"/>
            </a:solidFill>
            <a:prstDash val="solid"/>
            <a:miter lim="800000"/>
            <a:headEnd type="none" w="sm" len="sm"/>
            <a:tailEnd type="none" w="sm" len="sm"/>
          </a:ln>
        </p:spPr>
      </p:cxnSp>
      <p:sp>
        <p:nvSpPr>
          <p:cNvPr id="447" name="Google Shape;447;p51"/>
          <p:cNvSpPr txBox="1">
            <a:spLocks noGrp="1"/>
          </p:cNvSpPr>
          <p:nvPr>
            <p:ph type="body" idx="1"/>
          </p:nvPr>
        </p:nvSpPr>
        <p:spPr>
          <a:xfrm>
            <a:off x="457201" y="5876091"/>
            <a:ext cx="10808100" cy="349800"/>
          </a:xfrm>
          <a:prstGeom prst="rect">
            <a:avLst/>
          </a:prstGeom>
        </p:spPr>
        <p:txBody>
          <a:bodyPr spcFirstLastPara="1" wrap="square" lIns="0" tIns="0" rIns="0" bIns="0" anchor="b" anchorCtr="0">
            <a:noAutofit/>
          </a:bodyPr>
          <a:lstStyle/>
          <a:p>
            <a:pPr marL="0" lvl="0" indent="0" algn="l" rtl="0">
              <a:spcBef>
                <a:spcPts val="1000"/>
              </a:spcBef>
              <a:spcAft>
                <a:spcPts val="0"/>
              </a:spcAft>
              <a:buNone/>
            </a:pPr>
            <a:endParaRPr/>
          </a:p>
        </p:txBody>
      </p:sp>
      <p:pic>
        <p:nvPicPr>
          <p:cNvPr id="448" name="Google Shape;448;p51"/>
          <p:cNvPicPr preferRelativeResize="0"/>
          <p:nvPr/>
        </p:nvPicPr>
        <p:blipFill>
          <a:blip r:embed="rId3">
            <a:alphaModFix/>
          </a:blip>
          <a:stretch>
            <a:fillRect/>
          </a:stretch>
        </p:blipFill>
        <p:spPr>
          <a:xfrm>
            <a:off x="11427011" y="519375"/>
            <a:ext cx="307800" cy="307800"/>
          </a:xfrm>
          <a:prstGeom prst="rect">
            <a:avLst/>
          </a:prstGeom>
          <a:noFill/>
          <a:ln>
            <a:noFill/>
          </a:ln>
        </p:spPr>
      </p:pic>
      <p:sp>
        <p:nvSpPr>
          <p:cNvPr id="449" name="Google Shape;449;p51"/>
          <p:cNvSpPr txBox="1"/>
          <p:nvPr/>
        </p:nvSpPr>
        <p:spPr>
          <a:xfrm>
            <a:off x="8141175" y="557775"/>
            <a:ext cx="3132300" cy="231000"/>
          </a:xfrm>
          <a:prstGeom prst="rect">
            <a:avLst/>
          </a:prstGeom>
          <a:noFill/>
          <a:ln>
            <a:noFill/>
          </a:ln>
        </p:spPr>
        <p:txBody>
          <a:bodyPr spcFirstLastPara="1" wrap="square" lIns="0" tIns="0" rIns="0" bIns="0" anchor="ctr" anchorCtr="0">
            <a:spAutoFit/>
          </a:bodyPr>
          <a:lstStyle/>
          <a:p>
            <a:pPr marL="0" lvl="0" indent="0" algn="r" rtl="0">
              <a:spcBef>
                <a:spcPts val="0"/>
              </a:spcBef>
              <a:spcAft>
                <a:spcPts val="0"/>
              </a:spcAft>
              <a:buNone/>
            </a:pPr>
            <a:r>
              <a:rPr lang="en-US" sz="1500">
                <a:solidFill>
                  <a:srgbClr val="000048"/>
                </a:solidFill>
              </a:rPr>
              <a:t>COMMUNITY NAME HERE</a:t>
            </a:r>
            <a:endParaRPr sz="1500">
              <a:solidFill>
                <a:srgbClr val="000048"/>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52"/>
          <p:cNvSpPr txBox="1">
            <a:spLocks noGrp="1"/>
          </p:cNvSpPr>
          <p:nvPr>
            <p:ph type="ftr" idx="11"/>
          </p:nvPr>
        </p:nvSpPr>
        <p:spPr>
          <a:xfrm>
            <a:off x="1042416" y="6438349"/>
            <a:ext cx="1198179" cy="190416"/>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a:solidFill>
                  <a:schemeClr val="lt1"/>
                </a:solidFill>
              </a:rPr>
              <a:t>© Cognizant Softvision</a:t>
            </a:r>
            <a:endParaRPr/>
          </a:p>
        </p:txBody>
      </p:sp>
      <p:sp>
        <p:nvSpPr>
          <p:cNvPr id="455" name="Google Shape;455;p52"/>
          <p:cNvSpPr txBox="1">
            <a:spLocks noGrp="1"/>
          </p:cNvSpPr>
          <p:nvPr>
            <p:ph type="sldNum" idx="12"/>
          </p:nvPr>
        </p:nvSpPr>
        <p:spPr>
          <a:xfrm>
            <a:off x="457199" y="6438651"/>
            <a:ext cx="352097" cy="190747"/>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45</a:t>
            </a:fld>
            <a:endParaRPr/>
          </a:p>
        </p:txBody>
      </p:sp>
      <p:sp>
        <p:nvSpPr>
          <p:cNvPr id="456" name="Google Shape;456;p52"/>
          <p:cNvSpPr txBox="1">
            <a:spLocks noGrp="1"/>
          </p:cNvSpPr>
          <p:nvPr>
            <p:ph type="body" idx="2"/>
          </p:nvPr>
        </p:nvSpPr>
        <p:spPr>
          <a:xfrm>
            <a:off x="452438" y="1196975"/>
            <a:ext cx="5303520" cy="28257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4"/>
              </a:buClr>
              <a:buSzPts val="1800"/>
              <a:buNone/>
            </a:pPr>
            <a:r>
              <a:rPr lang="en-US"/>
              <a:t>Subtitle here</a:t>
            </a:r>
            <a:endParaRPr/>
          </a:p>
        </p:txBody>
      </p:sp>
      <p:sp>
        <p:nvSpPr>
          <p:cNvPr id="457" name="Google Shape;457;p52"/>
          <p:cNvSpPr txBox="1">
            <a:spLocks noGrp="1"/>
          </p:cNvSpPr>
          <p:nvPr>
            <p:ph type="body" idx="3"/>
          </p:nvPr>
        </p:nvSpPr>
        <p:spPr>
          <a:xfrm>
            <a:off x="452438" y="1735922"/>
            <a:ext cx="5303520" cy="4033837"/>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1600"/>
              <a:buNone/>
            </a:pPr>
            <a:r>
              <a:rPr lang="en-US"/>
              <a:t>Lorem ipsum dolor sit amet, consectetur adipiscing elit,</a:t>
            </a:r>
            <a:br>
              <a:rPr lang="en-US"/>
            </a:br>
            <a:r>
              <a:rPr lang="en-US"/>
              <a:t>sed do eiusmod tempor incididunt ut labore et dolore</a:t>
            </a:r>
            <a:br>
              <a:rPr lang="en-US"/>
            </a:br>
            <a:r>
              <a:rPr lang="en-US"/>
              <a:t>Sit amet tellus cras adipiscing enim eu turpis.</a:t>
            </a:r>
            <a:endParaRPr/>
          </a:p>
          <a:p>
            <a:pPr marL="0" lvl="0" indent="0" algn="l" rtl="0">
              <a:lnSpc>
                <a:spcPct val="100000"/>
              </a:lnSpc>
              <a:spcBef>
                <a:spcPts val="1000"/>
              </a:spcBef>
              <a:spcAft>
                <a:spcPts val="0"/>
              </a:spcAft>
              <a:buClr>
                <a:schemeClr val="lt1"/>
              </a:buClr>
              <a:buSzPts val="1600"/>
              <a:buNone/>
            </a:pPr>
            <a:r>
              <a:rPr lang="en-US"/>
              <a:t>Pulvinar elementum integer enim neque volutpat ac. Nec tincidunt praesent semper feugiat nibh.</a:t>
            </a:r>
            <a:endParaRPr/>
          </a:p>
        </p:txBody>
      </p:sp>
      <p:sp>
        <p:nvSpPr>
          <p:cNvPr id="458" name="Google Shape;458;p52"/>
          <p:cNvSpPr txBox="1">
            <a:spLocks noGrp="1"/>
          </p:cNvSpPr>
          <p:nvPr>
            <p:ph type="body" idx="4"/>
          </p:nvPr>
        </p:nvSpPr>
        <p:spPr>
          <a:xfrm>
            <a:off x="6320785" y="1196975"/>
            <a:ext cx="5303520" cy="28257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4"/>
              </a:buClr>
              <a:buSzPts val="1800"/>
              <a:buNone/>
            </a:pPr>
            <a:r>
              <a:rPr lang="en-US"/>
              <a:t>Subtitle here</a:t>
            </a:r>
            <a:endParaRPr/>
          </a:p>
        </p:txBody>
      </p:sp>
      <p:sp>
        <p:nvSpPr>
          <p:cNvPr id="459" name="Google Shape;459;p52"/>
          <p:cNvSpPr txBox="1">
            <a:spLocks noGrp="1"/>
          </p:cNvSpPr>
          <p:nvPr>
            <p:ph type="body" idx="5"/>
          </p:nvPr>
        </p:nvSpPr>
        <p:spPr>
          <a:xfrm>
            <a:off x="6320785" y="1735922"/>
            <a:ext cx="5303520" cy="4033837"/>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1600"/>
              <a:buNone/>
            </a:pPr>
            <a:r>
              <a:rPr lang="en-US"/>
              <a:t>Lorem ipsum dolor sit amet, consectetur adipiscing elit,</a:t>
            </a:r>
            <a:br>
              <a:rPr lang="en-US"/>
            </a:br>
            <a:r>
              <a:rPr lang="en-US"/>
              <a:t>sed do eiusmod tempor incididunt ut labore et dolore</a:t>
            </a:r>
            <a:br>
              <a:rPr lang="en-US"/>
            </a:br>
            <a:r>
              <a:rPr lang="en-US"/>
              <a:t>Sit amet tellus cras adipiscing enim eu turpis.</a:t>
            </a:r>
            <a:endParaRPr/>
          </a:p>
          <a:p>
            <a:pPr marL="0" lvl="0" indent="0" algn="l" rtl="0">
              <a:lnSpc>
                <a:spcPct val="100000"/>
              </a:lnSpc>
              <a:spcBef>
                <a:spcPts val="1000"/>
              </a:spcBef>
              <a:spcAft>
                <a:spcPts val="0"/>
              </a:spcAft>
              <a:buClr>
                <a:schemeClr val="lt1"/>
              </a:buClr>
              <a:buSzPts val="1600"/>
              <a:buNone/>
            </a:pPr>
            <a:r>
              <a:rPr lang="en-US"/>
              <a:t>Pulvinar elementum integer enim neque volutpat ac. Nec tincidunt praesent semper feugiat nibh.</a:t>
            </a:r>
            <a:endParaRPr/>
          </a:p>
        </p:txBody>
      </p:sp>
      <p:sp>
        <p:nvSpPr>
          <p:cNvPr id="460" name="Google Shape;460;p52"/>
          <p:cNvSpPr txBox="1">
            <a:spLocks noGrp="1"/>
          </p:cNvSpPr>
          <p:nvPr>
            <p:ph type="title"/>
          </p:nvPr>
        </p:nvSpPr>
        <p:spPr>
          <a:xfrm>
            <a:off x="457198" y="557784"/>
            <a:ext cx="10808209" cy="307777"/>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2400"/>
              <a:buFont typeface="Arial"/>
              <a:buNone/>
            </a:pPr>
            <a:r>
              <a:rPr lang="en-US"/>
              <a:t>Two column - dark </a:t>
            </a:r>
            <a:endParaRPr/>
          </a:p>
        </p:txBody>
      </p:sp>
      <p:cxnSp>
        <p:nvCxnSpPr>
          <p:cNvPr id="461" name="Google Shape;461;p52"/>
          <p:cNvCxnSpPr/>
          <p:nvPr/>
        </p:nvCxnSpPr>
        <p:spPr>
          <a:xfrm>
            <a:off x="6096000" y="1239839"/>
            <a:ext cx="0" cy="4462890"/>
          </a:xfrm>
          <a:prstGeom prst="straightConnector1">
            <a:avLst/>
          </a:prstGeom>
          <a:noFill/>
          <a:ln w="15875" cap="flat" cmpd="sng">
            <a:solidFill>
              <a:schemeClr val="accent4"/>
            </a:solidFill>
            <a:prstDash val="solid"/>
            <a:miter lim="800000"/>
            <a:headEnd type="none" w="sm" len="sm"/>
            <a:tailEnd type="none" w="sm" len="sm"/>
          </a:ln>
        </p:spPr>
      </p:cxnSp>
      <p:sp>
        <p:nvSpPr>
          <p:cNvPr id="462" name="Google Shape;462;p52"/>
          <p:cNvSpPr txBox="1"/>
          <p:nvPr/>
        </p:nvSpPr>
        <p:spPr>
          <a:xfrm>
            <a:off x="5539563" y="-978195"/>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600" b="0" i="0" u="none" strike="noStrike" cap="none">
              <a:solidFill>
                <a:schemeClr val="lt2"/>
              </a:solidFill>
              <a:latin typeface="Arial"/>
              <a:ea typeface="Arial"/>
              <a:cs typeface="Arial"/>
              <a:sym typeface="Arial"/>
            </a:endParaRPr>
          </a:p>
        </p:txBody>
      </p:sp>
      <p:pic>
        <p:nvPicPr>
          <p:cNvPr id="463" name="Google Shape;463;p52"/>
          <p:cNvPicPr preferRelativeResize="0"/>
          <p:nvPr/>
        </p:nvPicPr>
        <p:blipFill>
          <a:blip r:embed="rId3">
            <a:alphaModFix/>
          </a:blip>
          <a:stretch>
            <a:fillRect/>
          </a:stretch>
        </p:blipFill>
        <p:spPr>
          <a:xfrm>
            <a:off x="11427011" y="519375"/>
            <a:ext cx="307800" cy="307800"/>
          </a:xfrm>
          <a:prstGeom prst="rect">
            <a:avLst/>
          </a:prstGeom>
          <a:noFill/>
          <a:ln>
            <a:noFill/>
          </a:ln>
        </p:spPr>
      </p:pic>
      <p:sp>
        <p:nvSpPr>
          <p:cNvPr id="464" name="Google Shape;464;p52"/>
          <p:cNvSpPr txBox="1">
            <a:spLocks noGrp="1"/>
          </p:cNvSpPr>
          <p:nvPr>
            <p:ph type="body" idx="1"/>
          </p:nvPr>
        </p:nvSpPr>
        <p:spPr>
          <a:xfrm>
            <a:off x="457201" y="5876091"/>
            <a:ext cx="10808100" cy="349800"/>
          </a:xfrm>
          <a:prstGeom prst="rect">
            <a:avLst/>
          </a:prstGeom>
        </p:spPr>
        <p:txBody>
          <a:bodyPr spcFirstLastPara="1" wrap="square" lIns="0" tIns="0" rIns="0" bIns="0" anchor="b" anchorCtr="0">
            <a:noAutofit/>
          </a:bodyPr>
          <a:lstStyle/>
          <a:p>
            <a:pPr marL="0" lvl="0" indent="0" algn="l" rtl="0">
              <a:spcBef>
                <a:spcPts val="1000"/>
              </a:spcBef>
              <a:spcAft>
                <a:spcPts val="0"/>
              </a:spcAft>
              <a:buNone/>
            </a:pPr>
            <a:endParaRPr/>
          </a:p>
        </p:txBody>
      </p:sp>
      <p:sp>
        <p:nvSpPr>
          <p:cNvPr id="465" name="Google Shape;465;p52"/>
          <p:cNvSpPr txBox="1"/>
          <p:nvPr/>
        </p:nvSpPr>
        <p:spPr>
          <a:xfrm>
            <a:off x="8141175" y="557775"/>
            <a:ext cx="3132300" cy="231000"/>
          </a:xfrm>
          <a:prstGeom prst="rect">
            <a:avLst/>
          </a:prstGeom>
          <a:noFill/>
          <a:ln>
            <a:noFill/>
          </a:ln>
        </p:spPr>
        <p:txBody>
          <a:bodyPr spcFirstLastPara="1" wrap="square" lIns="0" tIns="0" rIns="0" bIns="0" anchor="ctr" anchorCtr="0">
            <a:spAutoFit/>
          </a:bodyPr>
          <a:lstStyle/>
          <a:p>
            <a:pPr marL="0" lvl="0" indent="0" algn="r" rtl="0">
              <a:spcBef>
                <a:spcPts val="0"/>
              </a:spcBef>
              <a:spcAft>
                <a:spcPts val="0"/>
              </a:spcAft>
              <a:buNone/>
            </a:pPr>
            <a:r>
              <a:rPr lang="en-US" sz="1500">
                <a:solidFill>
                  <a:schemeClr val="lt1"/>
                </a:solidFill>
              </a:rPr>
              <a:t>COMMUNITY NAME HERE</a:t>
            </a:r>
            <a:endParaRPr sz="1500">
              <a:solidFill>
                <a:schemeClr val="l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53"/>
          <p:cNvSpPr txBox="1">
            <a:spLocks noGrp="1"/>
          </p:cNvSpPr>
          <p:nvPr>
            <p:ph type="ftr" idx="11"/>
          </p:nvPr>
        </p:nvSpPr>
        <p:spPr>
          <a:xfrm>
            <a:off x="1042416" y="6438349"/>
            <a:ext cx="1198179" cy="190416"/>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a:t>© Cognizant Softvision</a:t>
            </a:r>
            <a:endParaRPr/>
          </a:p>
        </p:txBody>
      </p:sp>
      <p:sp>
        <p:nvSpPr>
          <p:cNvPr id="471" name="Google Shape;471;p53"/>
          <p:cNvSpPr txBox="1">
            <a:spLocks noGrp="1"/>
          </p:cNvSpPr>
          <p:nvPr>
            <p:ph type="sldNum" idx="12"/>
          </p:nvPr>
        </p:nvSpPr>
        <p:spPr>
          <a:xfrm>
            <a:off x="457199" y="6438651"/>
            <a:ext cx="352097" cy="190747"/>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46</a:t>
            </a:fld>
            <a:endParaRPr/>
          </a:p>
        </p:txBody>
      </p:sp>
      <p:sp>
        <p:nvSpPr>
          <p:cNvPr id="472" name="Google Shape;472;p53"/>
          <p:cNvSpPr txBox="1">
            <a:spLocks noGrp="1"/>
          </p:cNvSpPr>
          <p:nvPr>
            <p:ph type="body" idx="2"/>
          </p:nvPr>
        </p:nvSpPr>
        <p:spPr>
          <a:xfrm>
            <a:off x="452438" y="1196975"/>
            <a:ext cx="3506787" cy="28257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3"/>
              </a:buClr>
              <a:buSzPts val="1800"/>
              <a:buNone/>
            </a:pPr>
            <a:r>
              <a:rPr lang="en-US"/>
              <a:t>Subtitle here</a:t>
            </a:r>
            <a:endParaRPr/>
          </a:p>
        </p:txBody>
      </p:sp>
      <p:sp>
        <p:nvSpPr>
          <p:cNvPr id="473" name="Google Shape;473;p53"/>
          <p:cNvSpPr txBox="1">
            <a:spLocks noGrp="1"/>
          </p:cNvSpPr>
          <p:nvPr>
            <p:ph type="body" idx="3"/>
          </p:nvPr>
        </p:nvSpPr>
        <p:spPr>
          <a:xfrm>
            <a:off x="4325191" y="1196975"/>
            <a:ext cx="3506787" cy="28257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3"/>
              </a:buClr>
              <a:buSzPts val="1800"/>
              <a:buNone/>
            </a:pPr>
            <a:r>
              <a:rPr lang="en-US"/>
              <a:t>Subtitle here</a:t>
            </a:r>
            <a:endParaRPr/>
          </a:p>
        </p:txBody>
      </p:sp>
      <p:sp>
        <p:nvSpPr>
          <p:cNvPr id="474" name="Google Shape;474;p53"/>
          <p:cNvSpPr txBox="1">
            <a:spLocks noGrp="1"/>
          </p:cNvSpPr>
          <p:nvPr>
            <p:ph type="body" idx="4"/>
          </p:nvPr>
        </p:nvSpPr>
        <p:spPr>
          <a:xfrm>
            <a:off x="8184497" y="1196975"/>
            <a:ext cx="3566109" cy="28257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3"/>
              </a:buClr>
              <a:buSzPts val="1800"/>
              <a:buNone/>
            </a:pPr>
            <a:r>
              <a:rPr lang="en-US"/>
              <a:t>Subtitle here</a:t>
            </a:r>
            <a:endParaRPr/>
          </a:p>
        </p:txBody>
      </p:sp>
      <p:sp>
        <p:nvSpPr>
          <p:cNvPr id="475" name="Google Shape;475;p53"/>
          <p:cNvSpPr txBox="1">
            <a:spLocks noGrp="1"/>
          </p:cNvSpPr>
          <p:nvPr>
            <p:ph type="body" idx="5"/>
          </p:nvPr>
        </p:nvSpPr>
        <p:spPr>
          <a:xfrm>
            <a:off x="452438" y="1735922"/>
            <a:ext cx="3506787" cy="4033837"/>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600"/>
              <a:buNone/>
            </a:pPr>
            <a:r>
              <a:rPr lang="en-US"/>
              <a:t>Sed faucibus enim non massa imperdiet condimentum. Ut ac sollicitudin nisi. Phasellus in urna sed justo scelerisque pretium. Fusce dui tortor, vehicula eu tellus ut, facilisis finibus est. </a:t>
            </a:r>
            <a:endParaRPr/>
          </a:p>
        </p:txBody>
      </p:sp>
      <p:sp>
        <p:nvSpPr>
          <p:cNvPr id="476" name="Google Shape;476;p53"/>
          <p:cNvSpPr txBox="1">
            <a:spLocks noGrp="1"/>
          </p:cNvSpPr>
          <p:nvPr>
            <p:ph type="body" idx="6"/>
          </p:nvPr>
        </p:nvSpPr>
        <p:spPr>
          <a:xfrm>
            <a:off x="4302544" y="1735922"/>
            <a:ext cx="3506787" cy="4033837"/>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600"/>
              <a:buNone/>
            </a:pPr>
            <a:r>
              <a:rPr lang="en-US"/>
              <a:t>Sed faucibus enim non massa imperdiet condimentum. Ut ac sollicitudin nisi. Phasellus in urna sed justo scelerisque pretium. Fusce dui tortor, vehicula eu tellus ut, facilisis finibus est. </a:t>
            </a:r>
            <a:endParaRPr/>
          </a:p>
        </p:txBody>
      </p:sp>
      <p:sp>
        <p:nvSpPr>
          <p:cNvPr id="477" name="Google Shape;477;p53"/>
          <p:cNvSpPr txBox="1">
            <a:spLocks noGrp="1"/>
          </p:cNvSpPr>
          <p:nvPr>
            <p:ph type="body" idx="7"/>
          </p:nvPr>
        </p:nvSpPr>
        <p:spPr>
          <a:xfrm>
            <a:off x="8168691" y="1735922"/>
            <a:ext cx="3566109" cy="4033837"/>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600"/>
              <a:buNone/>
            </a:pPr>
            <a:r>
              <a:rPr lang="en-US"/>
              <a:t>Sed faucibus enim non massa imperdiet condimentum. Ut ac sollicitudin nisi. Phasellus in urna sed justo scelerisque pretium. Fusce dui tortor, vehicula eu tellus ut, facilisis finibus est. </a:t>
            </a:r>
            <a:endParaRPr/>
          </a:p>
        </p:txBody>
      </p:sp>
      <p:sp>
        <p:nvSpPr>
          <p:cNvPr id="478" name="Google Shape;478;p53"/>
          <p:cNvSpPr txBox="1">
            <a:spLocks noGrp="1"/>
          </p:cNvSpPr>
          <p:nvPr>
            <p:ph type="title"/>
          </p:nvPr>
        </p:nvSpPr>
        <p:spPr>
          <a:xfrm>
            <a:off x="457198" y="557784"/>
            <a:ext cx="10808209" cy="307777"/>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400"/>
              <a:buFont typeface="Arial"/>
              <a:buNone/>
            </a:pPr>
            <a:r>
              <a:rPr lang="en-US"/>
              <a:t>Three column - light </a:t>
            </a:r>
            <a:endParaRPr/>
          </a:p>
        </p:txBody>
      </p:sp>
      <p:sp>
        <p:nvSpPr>
          <p:cNvPr id="479" name="Google Shape;479;p53"/>
          <p:cNvSpPr/>
          <p:nvPr/>
        </p:nvSpPr>
        <p:spPr>
          <a:xfrm>
            <a:off x="0" y="0"/>
            <a:ext cx="204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cxnSp>
        <p:nvCxnSpPr>
          <p:cNvPr id="480" name="Google Shape;480;p53"/>
          <p:cNvCxnSpPr/>
          <p:nvPr/>
        </p:nvCxnSpPr>
        <p:spPr>
          <a:xfrm>
            <a:off x="4067175" y="1239839"/>
            <a:ext cx="0" cy="4462890"/>
          </a:xfrm>
          <a:prstGeom prst="straightConnector1">
            <a:avLst/>
          </a:prstGeom>
          <a:noFill/>
          <a:ln w="15875" cap="flat" cmpd="sng">
            <a:solidFill>
              <a:srgbClr val="D8D8D8"/>
            </a:solidFill>
            <a:prstDash val="solid"/>
            <a:miter lim="800000"/>
            <a:headEnd type="none" w="sm" len="sm"/>
            <a:tailEnd type="none" w="sm" len="sm"/>
          </a:ln>
        </p:spPr>
      </p:cxnSp>
      <p:cxnSp>
        <p:nvCxnSpPr>
          <p:cNvPr id="481" name="Google Shape;481;p53"/>
          <p:cNvCxnSpPr/>
          <p:nvPr/>
        </p:nvCxnSpPr>
        <p:spPr>
          <a:xfrm>
            <a:off x="7924800" y="1239839"/>
            <a:ext cx="0" cy="4462890"/>
          </a:xfrm>
          <a:prstGeom prst="straightConnector1">
            <a:avLst/>
          </a:prstGeom>
          <a:noFill/>
          <a:ln w="15875" cap="flat" cmpd="sng">
            <a:solidFill>
              <a:srgbClr val="D8D8D8"/>
            </a:solidFill>
            <a:prstDash val="solid"/>
            <a:miter lim="800000"/>
            <a:headEnd type="none" w="sm" len="sm"/>
            <a:tailEnd type="none" w="sm" len="sm"/>
          </a:ln>
        </p:spPr>
      </p:cxnSp>
      <p:pic>
        <p:nvPicPr>
          <p:cNvPr id="482" name="Google Shape;482;p53"/>
          <p:cNvPicPr preferRelativeResize="0"/>
          <p:nvPr/>
        </p:nvPicPr>
        <p:blipFill>
          <a:blip r:embed="rId3">
            <a:alphaModFix/>
          </a:blip>
          <a:stretch>
            <a:fillRect/>
          </a:stretch>
        </p:blipFill>
        <p:spPr>
          <a:xfrm>
            <a:off x="11427011" y="519375"/>
            <a:ext cx="307800" cy="307800"/>
          </a:xfrm>
          <a:prstGeom prst="rect">
            <a:avLst/>
          </a:prstGeom>
          <a:noFill/>
          <a:ln>
            <a:noFill/>
          </a:ln>
        </p:spPr>
      </p:pic>
      <p:sp>
        <p:nvSpPr>
          <p:cNvPr id="483" name="Google Shape;483;p53"/>
          <p:cNvSpPr txBox="1"/>
          <p:nvPr/>
        </p:nvSpPr>
        <p:spPr>
          <a:xfrm>
            <a:off x="8141175" y="557775"/>
            <a:ext cx="3132300" cy="231000"/>
          </a:xfrm>
          <a:prstGeom prst="rect">
            <a:avLst/>
          </a:prstGeom>
          <a:noFill/>
          <a:ln>
            <a:noFill/>
          </a:ln>
        </p:spPr>
        <p:txBody>
          <a:bodyPr spcFirstLastPara="1" wrap="square" lIns="0" tIns="0" rIns="0" bIns="0" anchor="ctr" anchorCtr="0">
            <a:spAutoFit/>
          </a:bodyPr>
          <a:lstStyle/>
          <a:p>
            <a:pPr marL="0" lvl="0" indent="0" algn="r" rtl="0">
              <a:spcBef>
                <a:spcPts val="0"/>
              </a:spcBef>
              <a:spcAft>
                <a:spcPts val="0"/>
              </a:spcAft>
              <a:buNone/>
            </a:pPr>
            <a:r>
              <a:rPr lang="en-US" sz="1500">
                <a:solidFill>
                  <a:srgbClr val="000048"/>
                </a:solidFill>
              </a:rPr>
              <a:t>COMMUNITY NAME HERE</a:t>
            </a:r>
            <a:endParaRPr sz="1500">
              <a:solidFill>
                <a:srgbClr val="000048"/>
              </a:solidFill>
            </a:endParaRPr>
          </a:p>
        </p:txBody>
      </p:sp>
      <p:sp>
        <p:nvSpPr>
          <p:cNvPr id="484" name="Google Shape;484;p53"/>
          <p:cNvSpPr txBox="1">
            <a:spLocks noGrp="1"/>
          </p:cNvSpPr>
          <p:nvPr>
            <p:ph type="body" idx="1"/>
          </p:nvPr>
        </p:nvSpPr>
        <p:spPr>
          <a:xfrm>
            <a:off x="457201" y="5876091"/>
            <a:ext cx="10808100" cy="349800"/>
          </a:xfrm>
          <a:prstGeom prst="rect">
            <a:avLst/>
          </a:prstGeom>
        </p:spPr>
        <p:txBody>
          <a:bodyPr spcFirstLastPara="1" wrap="square" lIns="0" tIns="0" rIns="0" bIns="0" anchor="b" anchorCtr="0">
            <a:noAutofit/>
          </a:bodyPr>
          <a:lstStyle/>
          <a:p>
            <a:pPr marL="0" lvl="0" indent="0" algn="l" rtl="0">
              <a:spcBef>
                <a:spcPts val="100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54"/>
          <p:cNvSpPr txBox="1">
            <a:spLocks noGrp="1"/>
          </p:cNvSpPr>
          <p:nvPr>
            <p:ph type="title"/>
          </p:nvPr>
        </p:nvSpPr>
        <p:spPr>
          <a:xfrm>
            <a:off x="457198" y="557784"/>
            <a:ext cx="10808209" cy="307777"/>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2400"/>
              <a:buFont typeface="Arial"/>
              <a:buNone/>
            </a:pPr>
            <a:r>
              <a:rPr lang="en-US"/>
              <a:t>Three column - dark </a:t>
            </a:r>
            <a:endParaRPr/>
          </a:p>
        </p:txBody>
      </p:sp>
      <p:sp>
        <p:nvSpPr>
          <p:cNvPr id="490" name="Google Shape;490;p54"/>
          <p:cNvSpPr txBox="1">
            <a:spLocks noGrp="1"/>
          </p:cNvSpPr>
          <p:nvPr>
            <p:ph type="ftr" idx="11"/>
          </p:nvPr>
        </p:nvSpPr>
        <p:spPr>
          <a:xfrm>
            <a:off x="1042416" y="6438349"/>
            <a:ext cx="1198179" cy="190416"/>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a:solidFill>
                  <a:schemeClr val="lt1"/>
                </a:solidFill>
              </a:rPr>
              <a:t>© Cognizant Softvision</a:t>
            </a:r>
            <a:endParaRPr/>
          </a:p>
        </p:txBody>
      </p:sp>
      <p:sp>
        <p:nvSpPr>
          <p:cNvPr id="491" name="Google Shape;491;p54"/>
          <p:cNvSpPr txBox="1">
            <a:spLocks noGrp="1"/>
          </p:cNvSpPr>
          <p:nvPr>
            <p:ph type="sldNum" idx="12"/>
          </p:nvPr>
        </p:nvSpPr>
        <p:spPr>
          <a:xfrm>
            <a:off x="457199" y="6438651"/>
            <a:ext cx="352097" cy="190747"/>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47</a:t>
            </a:fld>
            <a:endParaRPr/>
          </a:p>
        </p:txBody>
      </p:sp>
      <p:sp>
        <p:nvSpPr>
          <p:cNvPr id="492" name="Google Shape;492;p54"/>
          <p:cNvSpPr txBox="1">
            <a:spLocks noGrp="1"/>
          </p:cNvSpPr>
          <p:nvPr>
            <p:ph type="body" idx="2"/>
          </p:nvPr>
        </p:nvSpPr>
        <p:spPr>
          <a:xfrm>
            <a:off x="452438" y="1196975"/>
            <a:ext cx="3506787" cy="28257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4"/>
              </a:buClr>
              <a:buSzPts val="1800"/>
              <a:buNone/>
            </a:pPr>
            <a:r>
              <a:rPr lang="en-US"/>
              <a:t>Subtitle here</a:t>
            </a:r>
            <a:endParaRPr/>
          </a:p>
        </p:txBody>
      </p:sp>
      <p:sp>
        <p:nvSpPr>
          <p:cNvPr id="493" name="Google Shape;493;p54"/>
          <p:cNvSpPr txBox="1">
            <a:spLocks noGrp="1"/>
          </p:cNvSpPr>
          <p:nvPr>
            <p:ph type="body" idx="3"/>
          </p:nvPr>
        </p:nvSpPr>
        <p:spPr>
          <a:xfrm>
            <a:off x="4325191" y="1196975"/>
            <a:ext cx="3506700" cy="2826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4"/>
              </a:buClr>
              <a:buSzPts val="1800"/>
              <a:buNone/>
            </a:pPr>
            <a:r>
              <a:rPr lang="en-US"/>
              <a:t>Subtitle here</a:t>
            </a:r>
            <a:endParaRPr/>
          </a:p>
          <a:p>
            <a:pPr marL="0" lvl="0" indent="0" algn="l" rtl="0">
              <a:lnSpc>
                <a:spcPct val="100000"/>
              </a:lnSpc>
              <a:spcBef>
                <a:spcPts val="1000"/>
              </a:spcBef>
              <a:spcAft>
                <a:spcPts val="0"/>
              </a:spcAft>
              <a:buClr>
                <a:schemeClr val="accent4"/>
              </a:buClr>
              <a:buSzPts val="1800"/>
              <a:buNone/>
            </a:pPr>
            <a:endParaRPr/>
          </a:p>
        </p:txBody>
      </p:sp>
      <p:sp>
        <p:nvSpPr>
          <p:cNvPr id="494" name="Google Shape;494;p54"/>
          <p:cNvSpPr txBox="1">
            <a:spLocks noGrp="1"/>
          </p:cNvSpPr>
          <p:nvPr>
            <p:ph type="body" idx="4"/>
          </p:nvPr>
        </p:nvSpPr>
        <p:spPr>
          <a:xfrm>
            <a:off x="8184497" y="1196975"/>
            <a:ext cx="3566100" cy="2826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4"/>
              </a:buClr>
              <a:buSzPts val="1800"/>
              <a:buNone/>
            </a:pPr>
            <a:r>
              <a:rPr lang="en-US"/>
              <a:t>Subtitle here</a:t>
            </a:r>
            <a:endParaRPr/>
          </a:p>
          <a:p>
            <a:pPr marL="0" lvl="0" indent="0" algn="l" rtl="0">
              <a:lnSpc>
                <a:spcPct val="100000"/>
              </a:lnSpc>
              <a:spcBef>
                <a:spcPts val="1000"/>
              </a:spcBef>
              <a:spcAft>
                <a:spcPts val="0"/>
              </a:spcAft>
              <a:buClr>
                <a:schemeClr val="accent4"/>
              </a:buClr>
              <a:buSzPts val="1800"/>
              <a:buNone/>
            </a:pPr>
            <a:endParaRPr/>
          </a:p>
        </p:txBody>
      </p:sp>
      <p:sp>
        <p:nvSpPr>
          <p:cNvPr id="495" name="Google Shape;495;p54"/>
          <p:cNvSpPr txBox="1">
            <a:spLocks noGrp="1"/>
          </p:cNvSpPr>
          <p:nvPr>
            <p:ph type="body" idx="5"/>
          </p:nvPr>
        </p:nvSpPr>
        <p:spPr>
          <a:xfrm>
            <a:off x="452438" y="1735922"/>
            <a:ext cx="3506700" cy="40338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1600"/>
              <a:buNone/>
            </a:pPr>
            <a:r>
              <a:rPr lang="en-US"/>
              <a:t>Sed faucibus enim non massa imperdiet condimentum. Ut ac sollicitudin nisi. Phasellus in urna sed justo scelerisque pretium. Fusce dui tortor, vehicula eu tellus ut, facilisis finibus est. </a:t>
            </a:r>
            <a:endParaRPr/>
          </a:p>
        </p:txBody>
      </p:sp>
      <p:sp>
        <p:nvSpPr>
          <p:cNvPr id="496" name="Google Shape;496;p54"/>
          <p:cNvSpPr txBox="1">
            <a:spLocks noGrp="1"/>
          </p:cNvSpPr>
          <p:nvPr>
            <p:ph type="body" idx="6"/>
          </p:nvPr>
        </p:nvSpPr>
        <p:spPr>
          <a:xfrm>
            <a:off x="4302544" y="1735922"/>
            <a:ext cx="3506700" cy="40338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1600"/>
              <a:buNone/>
            </a:pPr>
            <a:r>
              <a:rPr lang="en-US"/>
              <a:t>Sed faucibus enim non massa imperdiet condimentum. Ut ac sollicitudin nisi. Phasellus in urna sed justo scelerisque pretium. Fusce dui tortor, vehicula eu tellus ut, facilisis finibus est. </a:t>
            </a:r>
            <a:endParaRPr/>
          </a:p>
        </p:txBody>
      </p:sp>
      <p:sp>
        <p:nvSpPr>
          <p:cNvPr id="497" name="Google Shape;497;p54"/>
          <p:cNvSpPr txBox="1">
            <a:spLocks noGrp="1"/>
          </p:cNvSpPr>
          <p:nvPr>
            <p:ph type="body" idx="7"/>
          </p:nvPr>
        </p:nvSpPr>
        <p:spPr>
          <a:xfrm>
            <a:off x="8168691" y="1735922"/>
            <a:ext cx="3566100" cy="40338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1600"/>
              <a:buNone/>
            </a:pPr>
            <a:r>
              <a:rPr lang="en-US"/>
              <a:t>Sed faucibus enim non massa imperdiet condimentum. Ut ac sollicitudin nisi. Phasellus in urna sed justo scelerisque pretium. Fusce dui tortor, vehicula eu tellus ut, facilisis finibus est. </a:t>
            </a:r>
            <a:endParaRPr/>
          </a:p>
        </p:txBody>
      </p:sp>
      <p:sp>
        <p:nvSpPr>
          <p:cNvPr id="498" name="Google Shape;498;p54"/>
          <p:cNvSpPr/>
          <p:nvPr/>
        </p:nvSpPr>
        <p:spPr>
          <a:xfrm>
            <a:off x="0" y="0"/>
            <a:ext cx="204952"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cxnSp>
        <p:nvCxnSpPr>
          <p:cNvPr id="499" name="Google Shape;499;p54"/>
          <p:cNvCxnSpPr/>
          <p:nvPr/>
        </p:nvCxnSpPr>
        <p:spPr>
          <a:xfrm>
            <a:off x="4067175" y="1239839"/>
            <a:ext cx="0" cy="4462890"/>
          </a:xfrm>
          <a:prstGeom prst="straightConnector1">
            <a:avLst/>
          </a:prstGeom>
          <a:noFill/>
          <a:ln w="15875" cap="flat" cmpd="sng">
            <a:solidFill>
              <a:schemeClr val="accent4"/>
            </a:solidFill>
            <a:prstDash val="solid"/>
            <a:miter lim="800000"/>
            <a:headEnd type="none" w="sm" len="sm"/>
            <a:tailEnd type="none" w="sm" len="sm"/>
          </a:ln>
        </p:spPr>
      </p:cxnSp>
      <p:cxnSp>
        <p:nvCxnSpPr>
          <p:cNvPr id="500" name="Google Shape;500;p54"/>
          <p:cNvCxnSpPr/>
          <p:nvPr/>
        </p:nvCxnSpPr>
        <p:spPr>
          <a:xfrm>
            <a:off x="7924800" y="1239839"/>
            <a:ext cx="0" cy="4462890"/>
          </a:xfrm>
          <a:prstGeom prst="straightConnector1">
            <a:avLst/>
          </a:prstGeom>
          <a:noFill/>
          <a:ln w="15875" cap="flat" cmpd="sng">
            <a:solidFill>
              <a:schemeClr val="accent4"/>
            </a:solidFill>
            <a:prstDash val="solid"/>
            <a:miter lim="800000"/>
            <a:headEnd type="none" w="sm" len="sm"/>
            <a:tailEnd type="none" w="sm" len="sm"/>
          </a:ln>
        </p:spPr>
      </p:cxnSp>
      <p:pic>
        <p:nvPicPr>
          <p:cNvPr id="501" name="Google Shape;501;p54"/>
          <p:cNvPicPr preferRelativeResize="0"/>
          <p:nvPr/>
        </p:nvPicPr>
        <p:blipFill>
          <a:blip r:embed="rId3">
            <a:alphaModFix/>
          </a:blip>
          <a:stretch>
            <a:fillRect/>
          </a:stretch>
        </p:blipFill>
        <p:spPr>
          <a:xfrm>
            <a:off x="11427011" y="519375"/>
            <a:ext cx="307800" cy="307800"/>
          </a:xfrm>
          <a:prstGeom prst="rect">
            <a:avLst/>
          </a:prstGeom>
          <a:noFill/>
          <a:ln>
            <a:noFill/>
          </a:ln>
        </p:spPr>
      </p:pic>
      <p:sp>
        <p:nvSpPr>
          <p:cNvPr id="502" name="Google Shape;502;p54"/>
          <p:cNvSpPr txBox="1">
            <a:spLocks noGrp="1"/>
          </p:cNvSpPr>
          <p:nvPr>
            <p:ph type="body" idx="1"/>
          </p:nvPr>
        </p:nvSpPr>
        <p:spPr>
          <a:xfrm>
            <a:off x="457201" y="5876091"/>
            <a:ext cx="10808100" cy="349800"/>
          </a:xfrm>
          <a:prstGeom prst="rect">
            <a:avLst/>
          </a:prstGeom>
        </p:spPr>
        <p:txBody>
          <a:bodyPr spcFirstLastPara="1" wrap="square" lIns="0" tIns="0" rIns="0" bIns="0" anchor="b" anchorCtr="0">
            <a:noAutofit/>
          </a:bodyPr>
          <a:lstStyle/>
          <a:p>
            <a:pPr marL="0" lvl="0" indent="0" algn="l" rtl="0">
              <a:spcBef>
                <a:spcPts val="1000"/>
              </a:spcBef>
              <a:spcAft>
                <a:spcPts val="0"/>
              </a:spcAft>
              <a:buNone/>
            </a:pPr>
            <a:endParaRPr/>
          </a:p>
        </p:txBody>
      </p:sp>
      <p:sp>
        <p:nvSpPr>
          <p:cNvPr id="503" name="Google Shape;503;p54"/>
          <p:cNvSpPr txBox="1"/>
          <p:nvPr/>
        </p:nvSpPr>
        <p:spPr>
          <a:xfrm>
            <a:off x="8141175" y="557775"/>
            <a:ext cx="3132300" cy="231000"/>
          </a:xfrm>
          <a:prstGeom prst="rect">
            <a:avLst/>
          </a:prstGeom>
          <a:noFill/>
          <a:ln>
            <a:noFill/>
          </a:ln>
        </p:spPr>
        <p:txBody>
          <a:bodyPr spcFirstLastPara="1" wrap="square" lIns="0" tIns="0" rIns="0" bIns="0" anchor="ctr" anchorCtr="0">
            <a:spAutoFit/>
          </a:bodyPr>
          <a:lstStyle/>
          <a:p>
            <a:pPr marL="0" lvl="0" indent="0" algn="r" rtl="0">
              <a:spcBef>
                <a:spcPts val="0"/>
              </a:spcBef>
              <a:spcAft>
                <a:spcPts val="0"/>
              </a:spcAft>
              <a:buNone/>
            </a:pPr>
            <a:r>
              <a:rPr lang="en-US" sz="1500">
                <a:solidFill>
                  <a:schemeClr val="lt1"/>
                </a:solidFill>
              </a:rPr>
              <a:t>COMMUNITY NAME HERE</a:t>
            </a:r>
            <a:endParaRPr sz="1500">
              <a:solidFill>
                <a:schemeClr val="lt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55"/>
          <p:cNvSpPr txBox="1">
            <a:spLocks noGrp="1"/>
          </p:cNvSpPr>
          <p:nvPr>
            <p:ph type="title"/>
          </p:nvPr>
        </p:nvSpPr>
        <p:spPr>
          <a:xfrm>
            <a:off x="457198" y="557784"/>
            <a:ext cx="10808209" cy="307777"/>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400"/>
              <a:buFont typeface="Arial"/>
              <a:buNone/>
            </a:pPr>
            <a:r>
              <a:rPr lang="en-US"/>
              <a:t>Comparison horizontal - light </a:t>
            </a:r>
            <a:endParaRPr/>
          </a:p>
        </p:txBody>
      </p:sp>
      <p:sp>
        <p:nvSpPr>
          <p:cNvPr id="509" name="Google Shape;509;p55"/>
          <p:cNvSpPr txBox="1">
            <a:spLocks noGrp="1"/>
          </p:cNvSpPr>
          <p:nvPr>
            <p:ph type="body" idx="1"/>
          </p:nvPr>
        </p:nvSpPr>
        <p:spPr>
          <a:xfrm>
            <a:off x="457200" y="1381601"/>
            <a:ext cx="2196623" cy="914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3"/>
              </a:buClr>
              <a:buSzPts val="1800"/>
              <a:buNone/>
            </a:pPr>
            <a:r>
              <a:rPr lang="en-US"/>
              <a:t>Subtitle here</a:t>
            </a:r>
            <a:endParaRPr/>
          </a:p>
        </p:txBody>
      </p:sp>
      <p:sp>
        <p:nvSpPr>
          <p:cNvPr id="510" name="Google Shape;510;p55"/>
          <p:cNvSpPr txBox="1">
            <a:spLocks noGrp="1"/>
          </p:cNvSpPr>
          <p:nvPr>
            <p:ph type="body" idx="2"/>
          </p:nvPr>
        </p:nvSpPr>
        <p:spPr>
          <a:xfrm>
            <a:off x="3101007" y="1381601"/>
            <a:ext cx="7271684" cy="914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600"/>
              <a:buFont typeface="Arial"/>
              <a:buNone/>
            </a:pPr>
            <a:r>
              <a:rPr lang="en-US"/>
              <a:t>Lorem ipsum dolor sit amet, consectetur adipiscing elit. Curabitur fringilla at nulla id ullamcorper. Sed eget sem nisl. Suspendisse vehicula euismod pellentesque. Quisque ac volutpat neque. Proin viverra justo vitae placerat pellentesque. Duis luctus dui eros, ac scelerisque libero bibendum eu. Ut molestie magna vitae leo viverra convallis.</a:t>
            </a:r>
            <a:endParaRPr/>
          </a:p>
        </p:txBody>
      </p:sp>
      <p:sp>
        <p:nvSpPr>
          <p:cNvPr id="511" name="Google Shape;511;p55"/>
          <p:cNvSpPr txBox="1">
            <a:spLocks noGrp="1"/>
          </p:cNvSpPr>
          <p:nvPr>
            <p:ph type="body" idx="3"/>
          </p:nvPr>
        </p:nvSpPr>
        <p:spPr>
          <a:xfrm>
            <a:off x="457200" y="2957417"/>
            <a:ext cx="2196623" cy="914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3"/>
              </a:buClr>
              <a:buSzPts val="1800"/>
              <a:buNone/>
            </a:pPr>
            <a:r>
              <a:rPr lang="en-US"/>
              <a:t>Subtitle here</a:t>
            </a:r>
            <a:endParaRPr/>
          </a:p>
          <a:p>
            <a:pPr marL="0" lvl="0" indent="0" algn="l" rtl="0">
              <a:lnSpc>
                <a:spcPct val="100000"/>
              </a:lnSpc>
              <a:spcBef>
                <a:spcPts val="1000"/>
              </a:spcBef>
              <a:spcAft>
                <a:spcPts val="0"/>
              </a:spcAft>
              <a:buClr>
                <a:schemeClr val="accent3"/>
              </a:buClr>
              <a:buSzPts val="1800"/>
              <a:buNone/>
            </a:pPr>
            <a:endParaRPr/>
          </a:p>
        </p:txBody>
      </p:sp>
      <p:sp>
        <p:nvSpPr>
          <p:cNvPr id="512" name="Google Shape;512;p55"/>
          <p:cNvSpPr txBox="1">
            <a:spLocks noGrp="1"/>
          </p:cNvSpPr>
          <p:nvPr>
            <p:ph type="body" idx="4"/>
          </p:nvPr>
        </p:nvSpPr>
        <p:spPr>
          <a:xfrm>
            <a:off x="3101007" y="2957417"/>
            <a:ext cx="7271684" cy="914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600"/>
              <a:buFont typeface="Arial"/>
              <a:buNone/>
            </a:pPr>
            <a:r>
              <a:rPr lang="en-US"/>
              <a:t>Lorem ipsum dolor sit amet, consectetur adipiscing elit. Curabitur fringilla at nulla id ullamcorper. Sed eget sem nisl. Suspendisse vehicula euismod pellentesque. Quisque ac volutpat neque. Proin viverra justo vitae placerat pellentesque. Duis luctus dui eros, ac scelerisque libero bibendum eu. Ut molestie magna vitae leo viverra convallis.</a:t>
            </a:r>
            <a:endParaRPr/>
          </a:p>
        </p:txBody>
      </p:sp>
      <p:sp>
        <p:nvSpPr>
          <p:cNvPr id="513" name="Google Shape;513;p55"/>
          <p:cNvSpPr txBox="1">
            <a:spLocks noGrp="1"/>
          </p:cNvSpPr>
          <p:nvPr>
            <p:ph type="body" idx="5"/>
          </p:nvPr>
        </p:nvSpPr>
        <p:spPr>
          <a:xfrm>
            <a:off x="457200" y="4557617"/>
            <a:ext cx="2196623" cy="914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3"/>
              </a:buClr>
              <a:buSzPts val="1800"/>
              <a:buNone/>
            </a:pPr>
            <a:r>
              <a:rPr lang="en-US"/>
              <a:t>Subtitle here</a:t>
            </a:r>
            <a:endParaRPr/>
          </a:p>
          <a:p>
            <a:pPr marL="0" lvl="0" indent="0" algn="l" rtl="0">
              <a:lnSpc>
                <a:spcPct val="100000"/>
              </a:lnSpc>
              <a:spcBef>
                <a:spcPts val="1000"/>
              </a:spcBef>
              <a:spcAft>
                <a:spcPts val="0"/>
              </a:spcAft>
              <a:buClr>
                <a:schemeClr val="accent3"/>
              </a:buClr>
              <a:buSzPts val="1800"/>
              <a:buNone/>
            </a:pPr>
            <a:endParaRPr/>
          </a:p>
        </p:txBody>
      </p:sp>
      <p:sp>
        <p:nvSpPr>
          <p:cNvPr id="514" name="Google Shape;514;p55"/>
          <p:cNvSpPr txBox="1">
            <a:spLocks noGrp="1"/>
          </p:cNvSpPr>
          <p:nvPr>
            <p:ph type="body" idx="6"/>
          </p:nvPr>
        </p:nvSpPr>
        <p:spPr>
          <a:xfrm>
            <a:off x="3101007" y="4557617"/>
            <a:ext cx="7271684" cy="914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600"/>
              <a:buFont typeface="Arial"/>
              <a:buNone/>
            </a:pPr>
            <a:r>
              <a:rPr lang="en-US"/>
              <a:t>Lorem ipsum dolor sit amet, consectetur adipiscing elit. Curabitur fringilla at nulla id ullamcorper. Sed eget sem nisl. Suspendisse vehicula euismod pellentesque. Quisque ac volutpat neque. Proin viverra justo vitae placerat pellentesque. Duis luctus dui eros, ac scelerisque libero bibendum eu. Ut molestie magna vitae leo viverra convallis.</a:t>
            </a:r>
            <a:endParaRPr/>
          </a:p>
        </p:txBody>
      </p:sp>
      <p:sp>
        <p:nvSpPr>
          <p:cNvPr id="515" name="Google Shape;515;p55"/>
          <p:cNvSpPr txBox="1">
            <a:spLocks noGrp="1"/>
          </p:cNvSpPr>
          <p:nvPr>
            <p:ph type="ftr" idx="11"/>
          </p:nvPr>
        </p:nvSpPr>
        <p:spPr>
          <a:xfrm>
            <a:off x="1042416" y="6438349"/>
            <a:ext cx="1198179" cy="190416"/>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a:t>© Cognizant Softvision</a:t>
            </a:r>
            <a:endParaRPr/>
          </a:p>
        </p:txBody>
      </p:sp>
      <p:sp>
        <p:nvSpPr>
          <p:cNvPr id="516" name="Google Shape;516;p55"/>
          <p:cNvSpPr txBox="1">
            <a:spLocks noGrp="1"/>
          </p:cNvSpPr>
          <p:nvPr>
            <p:ph type="sldNum" idx="12"/>
          </p:nvPr>
        </p:nvSpPr>
        <p:spPr>
          <a:xfrm>
            <a:off x="457199" y="6438651"/>
            <a:ext cx="352097" cy="190747"/>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48</a:t>
            </a:fld>
            <a:endParaRPr/>
          </a:p>
        </p:txBody>
      </p:sp>
      <p:sp>
        <p:nvSpPr>
          <p:cNvPr id="517" name="Google Shape;517;p55"/>
          <p:cNvSpPr/>
          <p:nvPr/>
        </p:nvSpPr>
        <p:spPr>
          <a:xfrm>
            <a:off x="0" y="0"/>
            <a:ext cx="204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cxnSp>
        <p:nvCxnSpPr>
          <p:cNvPr id="518" name="Google Shape;518;p55"/>
          <p:cNvCxnSpPr/>
          <p:nvPr/>
        </p:nvCxnSpPr>
        <p:spPr>
          <a:xfrm>
            <a:off x="452438" y="1220507"/>
            <a:ext cx="2214230" cy="0"/>
          </a:xfrm>
          <a:prstGeom prst="straightConnector1">
            <a:avLst/>
          </a:prstGeom>
          <a:noFill/>
          <a:ln w="15875" cap="flat" cmpd="sng">
            <a:solidFill>
              <a:srgbClr val="BFBFBF"/>
            </a:solidFill>
            <a:prstDash val="solid"/>
            <a:miter lim="800000"/>
            <a:headEnd type="none" w="sm" len="sm"/>
            <a:tailEnd type="none" w="sm" len="sm"/>
          </a:ln>
        </p:spPr>
      </p:cxnSp>
      <p:cxnSp>
        <p:nvCxnSpPr>
          <p:cNvPr id="519" name="Google Shape;519;p55"/>
          <p:cNvCxnSpPr/>
          <p:nvPr/>
        </p:nvCxnSpPr>
        <p:spPr>
          <a:xfrm>
            <a:off x="452438" y="2796323"/>
            <a:ext cx="2214230" cy="0"/>
          </a:xfrm>
          <a:prstGeom prst="straightConnector1">
            <a:avLst/>
          </a:prstGeom>
          <a:noFill/>
          <a:ln w="15875" cap="flat" cmpd="sng">
            <a:solidFill>
              <a:srgbClr val="BFBFBF"/>
            </a:solidFill>
            <a:prstDash val="solid"/>
            <a:miter lim="800000"/>
            <a:headEnd type="none" w="sm" len="sm"/>
            <a:tailEnd type="none" w="sm" len="sm"/>
          </a:ln>
        </p:spPr>
      </p:cxnSp>
      <p:cxnSp>
        <p:nvCxnSpPr>
          <p:cNvPr id="520" name="Google Shape;520;p55"/>
          <p:cNvCxnSpPr/>
          <p:nvPr/>
        </p:nvCxnSpPr>
        <p:spPr>
          <a:xfrm>
            <a:off x="452438" y="4396523"/>
            <a:ext cx="2214230" cy="0"/>
          </a:xfrm>
          <a:prstGeom prst="straightConnector1">
            <a:avLst/>
          </a:prstGeom>
          <a:noFill/>
          <a:ln w="15875" cap="flat" cmpd="sng">
            <a:solidFill>
              <a:srgbClr val="BFBFBF"/>
            </a:solidFill>
            <a:prstDash val="solid"/>
            <a:miter lim="800000"/>
            <a:headEnd type="none" w="sm" len="sm"/>
            <a:tailEnd type="none" w="sm" len="sm"/>
          </a:ln>
        </p:spPr>
      </p:cxnSp>
      <p:grpSp>
        <p:nvGrpSpPr>
          <p:cNvPr id="521" name="Google Shape;521;p55"/>
          <p:cNvGrpSpPr/>
          <p:nvPr/>
        </p:nvGrpSpPr>
        <p:grpSpPr>
          <a:xfrm>
            <a:off x="3069721" y="1220507"/>
            <a:ext cx="7374759" cy="3176016"/>
            <a:chOff x="3069721" y="1220507"/>
            <a:chExt cx="8703230" cy="3176016"/>
          </a:xfrm>
        </p:grpSpPr>
        <p:cxnSp>
          <p:nvCxnSpPr>
            <p:cNvPr id="522" name="Google Shape;522;p55"/>
            <p:cNvCxnSpPr/>
            <p:nvPr/>
          </p:nvCxnSpPr>
          <p:spPr>
            <a:xfrm>
              <a:off x="3069721" y="1220507"/>
              <a:ext cx="8703230" cy="0"/>
            </a:xfrm>
            <a:prstGeom prst="straightConnector1">
              <a:avLst/>
            </a:prstGeom>
            <a:noFill/>
            <a:ln w="15875" cap="flat" cmpd="sng">
              <a:solidFill>
                <a:srgbClr val="BFBFBF"/>
              </a:solidFill>
              <a:prstDash val="solid"/>
              <a:miter lim="800000"/>
              <a:headEnd type="none" w="sm" len="sm"/>
              <a:tailEnd type="none" w="sm" len="sm"/>
            </a:ln>
          </p:spPr>
        </p:cxnSp>
        <p:cxnSp>
          <p:nvCxnSpPr>
            <p:cNvPr id="523" name="Google Shape;523;p55"/>
            <p:cNvCxnSpPr/>
            <p:nvPr/>
          </p:nvCxnSpPr>
          <p:spPr>
            <a:xfrm>
              <a:off x="3069721" y="2796323"/>
              <a:ext cx="8703230" cy="0"/>
            </a:xfrm>
            <a:prstGeom prst="straightConnector1">
              <a:avLst/>
            </a:prstGeom>
            <a:noFill/>
            <a:ln w="15875" cap="flat" cmpd="sng">
              <a:solidFill>
                <a:srgbClr val="BFBFBF"/>
              </a:solidFill>
              <a:prstDash val="solid"/>
              <a:miter lim="800000"/>
              <a:headEnd type="none" w="sm" len="sm"/>
              <a:tailEnd type="none" w="sm" len="sm"/>
            </a:ln>
          </p:spPr>
        </p:cxnSp>
        <p:cxnSp>
          <p:nvCxnSpPr>
            <p:cNvPr id="524" name="Google Shape;524;p55"/>
            <p:cNvCxnSpPr/>
            <p:nvPr/>
          </p:nvCxnSpPr>
          <p:spPr>
            <a:xfrm>
              <a:off x="3069721" y="4396523"/>
              <a:ext cx="8703230" cy="0"/>
            </a:xfrm>
            <a:prstGeom prst="straightConnector1">
              <a:avLst/>
            </a:prstGeom>
            <a:noFill/>
            <a:ln w="15875" cap="flat" cmpd="sng">
              <a:solidFill>
                <a:srgbClr val="BFBFBF"/>
              </a:solidFill>
              <a:prstDash val="solid"/>
              <a:miter lim="800000"/>
              <a:headEnd type="none" w="sm" len="sm"/>
              <a:tailEnd type="none" w="sm" len="sm"/>
            </a:ln>
          </p:spPr>
        </p:cxnSp>
      </p:grpSp>
      <p:pic>
        <p:nvPicPr>
          <p:cNvPr id="525" name="Google Shape;525;p55"/>
          <p:cNvPicPr preferRelativeResize="0"/>
          <p:nvPr/>
        </p:nvPicPr>
        <p:blipFill>
          <a:blip r:embed="rId3">
            <a:alphaModFix/>
          </a:blip>
          <a:stretch>
            <a:fillRect/>
          </a:stretch>
        </p:blipFill>
        <p:spPr>
          <a:xfrm>
            <a:off x="11427011" y="519375"/>
            <a:ext cx="307800" cy="307800"/>
          </a:xfrm>
          <a:prstGeom prst="rect">
            <a:avLst/>
          </a:prstGeom>
          <a:noFill/>
          <a:ln>
            <a:noFill/>
          </a:ln>
        </p:spPr>
      </p:pic>
      <p:sp>
        <p:nvSpPr>
          <p:cNvPr id="526" name="Google Shape;526;p55"/>
          <p:cNvSpPr txBox="1">
            <a:spLocks noGrp="1"/>
          </p:cNvSpPr>
          <p:nvPr>
            <p:ph type="body" idx="7"/>
          </p:nvPr>
        </p:nvSpPr>
        <p:spPr>
          <a:xfrm>
            <a:off x="457201" y="5876091"/>
            <a:ext cx="10808100" cy="349800"/>
          </a:xfrm>
          <a:prstGeom prst="rect">
            <a:avLst/>
          </a:prstGeom>
        </p:spPr>
        <p:txBody>
          <a:bodyPr spcFirstLastPara="1" wrap="square" lIns="0" tIns="0" rIns="0" bIns="0" anchor="b" anchorCtr="0">
            <a:noAutofit/>
          </a:bodyPr>
          <a:lstStyle/>
          <a:p>
            <a:pPr marL="0" lvl="0" indent="0" algn="l" rtl="0">
              <a:spcBef>
                <a:spcPts val="1000"/>
              </a:spcBef>
              <a:spcAft>
                <a:spcPts val="0"/>
              </a:spcAft>
              <a:buNone/>
            </a:pPr>
            <a:endParaRPr/>
          </a:p>
        </p:txBody>
      </p:sp>
      <p:sp>
        <p:nvSpPr>
          <p:cNvPr id="527" name="Google Shape;527;p55"/>
          <p:cNvSpPr txBox="1"/>
          <p:nvPr/>
        </p:nvSpPr>
        <p:spPr>
          <a:xfrm>
            <a:off x="8141175" y="557775"/>
            <a:ext cx="3132300" cy="231000"/>
          </a:xfrm>
          <a:prstGeom prst="rect">
            <a:avLst/>
          </a:prstGeom>
          <a:noFill/>
          <a:ln>
            <a:noFill/>
          </a:ln>
        </p:spPr>
        <p:txBody>
          <a:bodyPr spcFirstLastPara="1" wrap="square" lIns="0" tIns="0" rIns="0" bIns="0" anchor="ctr" anchorCtr="0">
            <a:spAutoFit/>
          </a:bodyPr>
          <a:lstStyle/>
          <a:p>
            <a:pPr marL="0" lvl="0" indent="0" algn="r" rtl="0">
              <a:spcBef>
                <a:spcPts val="0"/>
              </a:spcBef>
              <a:spcAft>
                <a:spcPts val="0"/>
              </a:spcAft>
              <a:buNone/>
            </a:pPr>
            <a:r>
              <a:rPr lang="en-US" sz="1500">
                <a:solidFill>
                  <a:srgbClr val="000048"/>
                </a:solidFill>
              </a:rPr>
              <a:t>COMMUNITY NAME HERE</a:t>
            </a:r>
            <a:endParaRPr sz="1500">
              <a:solidFill>
                <a:srgbClr val="000048"/>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56"/>
          <p:cNvSpPr txBox="1">
            <a:spLocks noGrp="1"/>
          </p:cNvSpPr>
          <p:nvPr>
            <p:ph type="title"/>
          </p:nvPr>
        </p:nvSpPr>
        <p:spPr>
          <a:xfrm>
            <a:off x="457198" y="557784"/>
            <a:ext cx="10808209" cy="307777"/>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2400"/>
              <a:buFont typeface="Arial"/>
              <a:buNone/>
            </a:pPr>
            <a:r>
              <a:rPr lang="en-US"/>
              <a:t>Comparison horizontal - dark </a:t>
            </a:r>
            <a:endParaRPr/>
          </a:p>
        </p:txBody>
      </p:sp>
      <p:sp>
        <p:nvSpPr>
          <p:cNvPr id="533" name="Google Shape;533;p56"/>
          <p:cNvSpPr txBox="1">
            <a:spLocks noGrp="1"/>
          </p:cNvSpPr>
          <p:nvPr>
            <p:ph type="ftr" idx="11"/>
          </p:nvPr>
        </p:nvSpPr>
        <p:spPr>
          <a:xfrm>
            <a:off x="1042416" y="6438349"/>
            <a:ext cx="1198179" cy="190416"/>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a:solidFill>
                  <a:schemeClr val="lt1"/>
                </a:solidFill>
              </a:rPr>
              <a:t>© Cognizant Softvision</a:t>
            </a:r>
            <a:endParaRPr/>
          </a:p>
        </p:txBody>
      </p:sp>
      <p:sp>
        <p:nvSpPr>
          <p:cNvPr id="534" name="Google Shape;534;p56"/>
          <p:cNvSpPr txBox="1">
            <a:spLocks noGrp="1"/>
          </p:cNvSpPr>
          <p:nvPr>
            <p:ph type="sldNum" idx="12"/>
          </p:nvPr>
        </p:nvSpPr>
        <p:spPr>
          <a:xfrm>
            <a:off x="457199" y="6438651"/>
            <a:ext cx="352097" cy="190747"/>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49</a:t>
            </a:fld>
            <a:endParaRPr/>
          </a:p>
        </p:txBody>
      </p:sp>
      <p:sp>
        <p:nvSpPr>
          <p:cNvPr id="535" name="Google Shape;535;p56"/>
          <p:cNvSpPr txBox="1">
            <a:spLocks noGrp="1"/>
          </p:cNvSpPr>
          <p:nvPr>
            <p:ph type="body" idx="2"/>
          </p:nvPr>
        </p:nvSpPr>
        <p:spPr>
          <a:xfrm>
            <a:off x="457200" y="1381601"/>
            <a:ext cx="2196623" cy="914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4"/>
              </a:buClr>
              <a:buSzPts val="1800"/>
              <a:buNone/>
            </a:pPr>
            <a:r>
              <a:rPr lang="en-US"/>
              <a:t>Subtitle here</a:t>
            </a:r>
            <a:endParaRPr/>
          </a:p>
        </p:txBody>
      </p:sp>
      <p:sp>
        <p:nvSpPr>
          <p:cNvPr id="536" name="Google Shape;536;p56"/>
          <p:cNvSpPr txBox="1">
            <a:spLocks noGrp="1"/>
          </p:cNvSpPr>
          <p:nvPr>
            <p:ph type="body" idx="3"/>
          </p:nvPr>
        </p:nvSpPr>
        <p:spPr>
          <a:xfrm>
            <a:off x="3101007" y="1381601"/>
            <a:ext cx="7271684" cy="914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1600"/>
              <a:buFont typeface="Arial"/>
              <a:buNone/>
            </a:pPr>
            <a:r>
              <a:rPr lang="en-US"/>
              <a:t>Lorem ipsum dolor sit amet, consectetur adipiscing elit. Curabitur fringilla at nulla id ullamcorper. Sed eget sem nisl. Suspendisse vehicula euismod pellentesque. Quisque ac volutpat neque. Proin viverra justo vitae placerat pellentesque. Duis luctus dui eros, ac scelerisque libero bibendum eu. Ut molestie magna vitae leo viverra convallis.</a:t>
            </a:r>
            <a:endParaRPr/>
          </a:p>
        </p:txBody>
      </p:sp>
      <p:sp>
        <p:nvSpPr>
          <p:cNvPr id="537" name="Google Shape;537;p56"/>
          <p:cNvSpPr txBox="1">
            <a:spLocks noGrp="1"/>
          </p:cNvSpPr>
          <p:nvPr>
            <p:ph type="body" idx="4"/>
          </p:nvPr>
        </p:nvSpPr>
        <p:spPr>
          <a:xfrm>
            <a:off x="457200" y="2957417"/>
            <a:ext cx="2196623" cy="914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4"/>
              </a:buClr>
              <a:buSzPts val="1800"/>
              <a:buNone/>
            </a:pPr>
            <a:r>
              <a:rPr lang="en-US"/>
              <a:t>Subtitle here</a:t>
            </a:r>
            <a:endParaRPr/>
          </a:p>
        </p:txBody>
      </p:sp>
      <p:sp>
        <p:nvSpPr>
          <p:cNvPr id="538" name="Google Shape;538;p56"/>
          <p:cNvSpPr txBox="1">
            <a:spLocks noGrp="1"/>
          </p:cNvSpPr>
          <p:nvPr>
            <p:ph type="body" idx="5"/>
          </p:nvPr>
        </p:nvSpPr>
        <p:spPr>
          <a:xfrm>
            <a:off x="3101007" y="2957417"/>
            <a:ext cx="7271684" cy="914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1600"/>
              <a:buFont typeface="Arial"/>
              <a:buNone/>
            </a:pPr>
            <a:r>
              <a:rPr lang="en-US"/>
              <a:t>Lorem ipsum dolor sit amet, consectetur adipiscing elit. Curabitur fringilla at nulla id ullamcorper. Sed eget sem nisl. Suspendisse vehicula euismod pellentesque. Quisque ac volutpat neque. Proin viverra justo vitae placerat pellentesque. Duis luctus dui eros, ac scelerisque libero bibendum eu. Ut molestie magna vitae leo viverra convallis</a:t>
            </a:r>
            <a:endParaRPr/>
          </a:p>
        </p:txBody>
      </p:sp>
      <p:sp>
        <p:nvSpPr>
          <p:cNvPr id="539" name="Google Shape;539;p56"/>
          <p:cNvSpPr txBox="1">
            <a:spLocks noGrp="1"/>
          </p:cNvSpPr>
          <p:nvPr>
            <p:ph type="body" idx="6"/>
          </p:nvPr>
        </p:nvSpPr>
        <p:spPr>
          <a:xfrm>
            <a:off x="457200" y="4557617"/>
            <a:ext cx="2196623" cy="914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4"/>
              </a:buClr>
              <a:buSzPts val="1800"/>
              <a:buNone/>
            </a:pPr>
            <a:r>
              <a:rPr lang="en-US"/>
              <a:t>Subtitle here</a:t>
            </a:r>
            <a:endParaRPr/>
          </a:p>
        </p:txBody>
      </p:sp>
      <p:sp>
        <p:nvSpPr>
          <p:cNvPr id="540" name="Google Shape;540;p56"/>
          <p:cNvSpPr txBox="1">
            <a:spLocks noGrp="1"/>
          </p:cNvSpPr>
          <p:nvPr>
            <p:ph type="body" idx="7"/>
          </p:nvPr>
        </p:nvSpPr>
        <p:spPr>
          <a:xfrm>
            <a:off x="3101007" y="4557617"/>
            <a:ext cx="7271684" cy="914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1600"/>
              <a:buFont typeface="Arial"/>
              <a:buNone/>
            </a:pPr>
            <a:r>
              <a:rPr lang="en-US"/>
              <a:t>Lorem ipsum dolor sit amet, consectetur adipiscing elit. Curabitur fringilla at nulla id ullamcorper. Sed eget sem nisl. Suspendisse vehicula euismod pellentesque. Quisque ac volutpat neque. Proin viverra justo vitae placerat pellentesque. Duis luctus dui eros, ac scelerisque libero bibendum eu. Ut molestie magna vitae leo viverra convallis. </a:t>
            </a:r>
            <a:endParaRPr/>
          </a:p>
        </p:txBody>
      </p:sp>
      <p:sp>
        <p:nvSpPr>
          <p:cNvPr id="541" name="Google Shape;541;p56"/>
          <p:cNvSpPr/>
          <p:nvPr/>
        </p:nvSpPr>
        <p:spPr>
          <a:xfrm>
            <a:off x="0" y="0"/>
            <a:ext cx="204952"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cxnSp>
        <p:nvCxnSpPr>
          <p:cNvPr id="542" name="Google Shape;542;p56"/>
          <p:cNvCxnSpPr/>
          <p:nvPr/>
        </p:nvCxnSpPr>
        <p:spPr>
          <a:xfrm>
            <a:off x="452438" y="1220507"/>
            <a:ext cx="2214230" cy="0"/>
          </a:xfrm>
          <a:prstGeom prst="straightConnector1">
            <a:avLst/>
          </a:prstGeom>
          <a:noFill/>
          <a:ln w="15875" cap="flat" cmpd="sng">
            <a:solidFill>
              <a:schemeClr val="accent4"/>
            </a:solidFill>
            <a:prstDash val="solid"/>
            <a:miter lim="800000"/>
            <a:headEnd type="none" w="sm" len="sm"/>
            <a:tailEnd type="none" w="sm" len="sm"/>
          </a:ln>
        </p:spPr>
      </p:cxnSp>
      <p:cxnSp>
        <p:nvCxnSpPr>
          <p:cNvPr id="543" name="Google Shape;543;p56"/>
          <p:cNvCxnSpPr/>
          <p:nvPr/>
        </p:nvCxnSpPr>
        <p:spPr>
          <a:xfrm>
            <a:off x="452438" y="2796323"/>
            <a:ext cx="2214230" cy="0"/>
          </a:xfrm>
          <a:prstGeom prst="straightConnector1">
            <a:avLst/>
          </a:prstGeom>
          <a:noFill/>
          <a:ln w="15875" cap="flat" cmpd="sng">
            <a:solidFill>
              <a:schemeClr val="accent4"/>
            </a:solidFill>
            <a:prstDash val="solid"/>
            <a:miter lim="800000"/>
            <a:headEnd type="none" w="sm" len="sm"/>
            <a:tailEnd type="none" w="sm" len="sm"/>
          </a:ln>
        </p:spPr>
      </p:cxnSp>
      <p:cxnSp>
        <p:nvCxnSpPr>
          <p:cNvPr id="544" name="Google Shape;544;p56"/>
          <p:cNvCxnSpPr/>
          <p:nvPr/>
        </p:nvCxnSpPr>
        <p:spPr>
          <a:xfrm>
            <a:off x="452438" y="4396523"/>
            <a:ext cx="2214230" cy="0"/>
          </a:xfrm>
          <a:prstGeom prst="straightConnector1">
            <a:avLst/>
          </a:prstGeom>
          <a:noFill/>
          <a:ln w="15875" cap="flat" cmpd="sng">
            <a:solidFill>
              <a:schemeClr val="accent4"/>
            </a:solidFill>
            <a:prstDash val="solid"/>
            <a:miter lim="800000"/>
            <a:headEnd type="none" w="sm" len="sm"/>
            <a:tailEnd type="none" w="sm" len="sm"/>
          </a:ln>
        </p:spPr>
      </p:cxnSp>
      <p:cxnSp>
        <p:nvCxnSpPr>
          <p:cNvPr id="545" name="Google Shape;545;p56"/>
          <p:cNvCxnSpPr/>
          <p:nvPr/>
        </p:nvCxnSpPr>
        <p:spPr>
          <a:xfrm>
            <a:off x="3069721" y="1220507"/>
            <a:ext cx="7374759" cy="0"/>
          </a:xfrm>
          <a:prstGeom prst="straightConnector1">
            <a:avLst/>
          </a:prstGeom>
          <a:noFill/>
          <a:ln w="15875" cap="flat" cmpd="sng">
            <a:solidFill>
              <a:schemeClr val="accent4"/>
            </a:solidFill>
            <a:prstDash val="solid"/>
            <a:miter lim="800000"/>
            <a:headEnd type="none" w="sm" len="sm"/>
            <a:tailEnd type="none" w="sm" len="sm"/>
          </a:ln>
        </p:spPr>
      </p:cxnSp>
      <p:cxnSp>
        <p:nvCxnSpPr>
          <p:cNvPr id="546" name="Google Shape;546;p56"/>
          <p:cNvCxnSpPr/>
          <p:nvPr/>
        </p:nvCxnSpPr>
        <p:spPr>
          <a:xfrm>
            <a:off x="3069721" y="2796323"/>
            <a:ext cx="7374759" cy="0"/>
          </a:xfrm>
          <a:prstGeom prst="straightConnector1">
            <a:avLst/>
          </a:prstGeom>
          <a:noFill/>
          <a:ln w="15875" cap="flat" cmpd="sng">
            <a:solidFill>
              <a:schemeClr val="accent4"/>
            </a:solidFill>
            <a:prstDash val="solid"/>
            <a:miter lim="800000"/>
            <a:headEnd type="none" w="sm" len="sm"/>
            <a:tailEnd type="none" w="sm" len="sm"/>
          </a:ln>
        </p:spPr>
      </p:cxnSp>
      <p:cxnSp>
        <p:nvCxnSpPr>
          <p:cNvPr id="547" name="Google Shape;547;p56"/>
          <p:cNvCxnSpPr/>
          <p:nvPr/>
        </p:nvCxnSpPr>
        <p:spPr>
          <a:xfrm>
            <a:off x="3069721" y="4396523"/>
            <a:ext cx="7374759" cy="0"/>
          </a:xfrm>
          <a:prstGeom prst="straightConnector1">
            <a:avLst/>
          </a:prstGeom>
          <a:noFill/>
          <a:ln w="15875" cap="flat" cmpd="sng">
            <a:solidFill>
              <a:schemeClr val="accent4"/>
            </a:solidFill>
            <a:prstDash val="solid"/>
            <a:miter lim="800000"/>
            <a:headEnd type="none" w="sm" len="sm"/>
            <a:tailEnd type="none" w="sm" len="sm"/>
          </a:ln>
        </p:spPr>
      </p:cxnSp>
      <p:pic>
        <p:nvPicPr>
          <p:cNvPr id="548" name="Google Shape;548;p56"/>
          <p:cNvPicPr preferRelativeResize="0"/>
          <p:nvPr/>
        </p:nvPicPr>
        <p:blipFill>
          <a:blip r:embed="rId3">
            <a:alphaModFix/>
          </a:blip>
          <a:stretch>
            <a:fillRect/>
          </a:stretch>
        </p:blipFill>
        <p:spPr>
          <a:xfrm>
            <a:off x="11427011" y="519375"/>
            <a:ext cx="307800" cy="307800"/>
          </a:xfrm>
          <a:prstGeom prst="rect">
            <a:avLst/>
          </a:prstGeom>
          <a:noFill/>
          <a:ln>
            <a:noFill/>
          </a:ln>
        </p:spPr>
      </p:pic>
      <p:sp>
        <p:nvSpPr>
          <p:cNvPr id="549" name="Google Shape;549;p56"/>
          <p:cNvSpPr txBox="1">
            <a:spLocks noGrp="1"/>
          </p:cNvSpPr>
          <p:nvPr>
            <p:ph type="body" idx="1"/>
          </p:nvPr>
        </p:nvSpPr>
        <p:spPr>
          <a:xfrm>
            <a:off x="457201" y="5876091"/>
            <a:ext cx="10808100" cy="349800"/>
          </a:xfrm>
          <a:prstGeom prst="rect">
            <a:avLst/>
          </a:prstGeom>
        </p:spPr>
        <p:txBody>
          <a:bodyPr spcFirstLastPara="1" wrap="square" lIns="0" tIns="0" rIns="0" bIns="0" anchor="b" anchorCtr="0">
            <a:noAutofit/>
          </a:bodyPr>
          <a:lstStyle/>
          <a:p>
            <a:pPr marL="0" lvl="0" indent="0" algn="l" rtl="0">
              <a:spcBef>
                <a:spcPts val="1000"/>
              </a:spcBef>
              <a:spcAft>
                <a:spcPts val="0"/>
              </a:spcAft>
              <a:buNone/>
            </a:pPr>
            <a:endParaRPr/>
          </a:p>
        </p:txBody>
      </p:sp>
      <p:sp>
        <p:nvSpPr>
          <p:cNvPr id="550" name="Google Shape;550;p56"/>
          <p:cNvSpPr txBox="1"/>
          <p:nvPr/>
        </p:nvSpPr>
        <p:spPr>
          <a:xfrm>
            <a:off x="8141175" y="557775"/>
            <a:ext cx="3132300" cy="231000"/>
          </a:xfrm>
          <a:prstGeom prst="rect">
            <a:avLst/>
          </a:prstGeom>
          <a:noFill/>
          <a:ln>
            <a:noFill/>
          </a:ln>
        </p:spPr>
        <p:txBody>
          <a:bodyPr spcFirstLastPara="1" wrap="square" lIns="0" tIns="0" rIns="0" bIns="0" anchor="ctr" anchorCtr="0">
            <a:spAutoFit/>
          </a:bodyPr>
          <a:lstStyle/>
          <a:p>
            <a:pPr marL="0" lvl="0" indent="0" algn="r" rtl="0">
              <a:spcBef>
                <a:spcPts val="0"/>
              </a:spcBef>
              <a:spcAft>
                <a:spcPts val="0"/>
              </a:spcAft>
              <a:buNone/>
            </a:pPr>
            <a:r>
              <a:rPr lang="en-US" sz="1500">
                <a:solidFill>
                  <a:schemeClr val="lt1"/>
                </a:solidFill>
              </a:rPr>
              <a:t>COMMUNITY NAME HERE</a:t>
            </a:r>
            <a:endParaRPr sz="15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4" name="Google Shape;394;p47"/>
          <p:cNvSpPr txBox="1">
            <a:spLocks noGrp="1"/>
          </p:cNvSpPr>
          <p:nvPr>
            <p:ph type="title"/>
          </p:nvPr>
        </p:nvSpPr>
        <p:spPr>
          <a:xfrm>
            <a:off x="457198" y="557784"/>
            <a:ext cx="10808100" cy="3078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400"/>
              <a:buFont typeface="Arial"/>
              <a:buNone/>
            </a:pPr>
            <a:r>
              <a:rPr lang="en-US" dirty="0"/>
              <a:t>Test covering the Sum method in calculator</a:t>
            </a:r>
            <a:endParaRPr dirty="0"/>
          </a:p>
        </p:txBody>
      </p:sp>
      <p:sp>
        <p:nvSpPr>
          <p:cNvPr id="395" name="Google Shape;395;p47"/>
          <p:cNvSpPr txBox="1">
            <a:spLocks noGrp="1"/>
          </p:cNvSpPr>
          <p:nvPr>
            <p:ph type="ftr" idx="11"/>
          </p:nvPr>
        </p:nvSpPr>
        <p:spPr>
          <a:xfrm>
            <a:off x="1042416" y="6438349"/>
            <a:ext cx="1198200" cy="1905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a:t>© Cognizant Softvision</a:t>
            </a:r>
            <a:endParaRPr/>
          </a:p>
        </p:txBody>
      </p:sp>
      <p:sp>
        <p:nvSpPr>
          <p:cNvPr id="396" name="Google Shape;396;p47"/>
          <p:cNvSpPr txBox="1">
            <a:spLocks noGrp="1"/>
          </p:cNvSpPr>
          <p:nvPr>
            <p:ph type="sldNum" idx="12"/>
          </p:nvPr>
        </p:nvSpPr>
        <p:spPr>
          <a:xfrm>
            <a:off x="457199" y="6438651"/>
            <a:ext cx="352200" cy="1908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5</a:t>
            </a:fld>
            <a:endParaRPr/>
          </a:p>
        </p:txBody>
      </p:sp>
      <p:pic>
        <p:nvPicPr>
          <p:cNvPr id="397" name="Google Shape;397;p47"/>
          <p:cNvPicPr preferRelativeResize="0"/>
          <p:nvPr/>
        </p:nvPicPr>
        <p:blipFill>
          <a:blip r:embed="rId3">
            <a:alphaModFix/>
          </a:blip>
          <a:stretch>
            <a:fillRect/>
          </a:stretch>
        </p:blipFill>
        <p:spPr>
          <a:xfrm>
            <a:off x="11427011" y="519375"/>
            <a:ext cx="307800" cy="307800"/>
          </a:xfrm>
          <a:prstGeom prst="rect">
            <a:avLst/>
          </a:prstGeom>
          <a:noFill/>
          <a:ln>
            <a:noFill/>
          </a:ln>
        </p:spPr>
      </p:pic>
      <p:sp>
        <p:nvSpPr>
          <p:cNvPr id="3" name="Text Placeholder 2">
            <a:extLst>
              <a:ext uri="{FF2B5EF4-FFF2-40B4-BE49-F238E27FC236}">
                <a16:creationId xmlns:a16="http://schemas.microsoft.com/office/drawing/2014/main" id="{09DF97EA-826C-BEA8-1CC8-813F4154FAB0}"/>
              </a:ext>
            </a:extLst>
          </p:cNvPr>
          <p:cNvSpPr>
            <a:spLocks noGrp="1"/>
          </p:cNvSpPr>
          <p:nvPr>
            <p:ph type="body" idx="1"/>
          </p:nvPr>
        </p:nvSpPr>
        <p:spPr/>
        <p:txBody>
          <a:bodyPr/>
          <a:lstStyle/>
          <a:p>
            <a:endParaRPr lang="en-PH" dirty="0"/>
          </a:p>
        </p:txBody>
      </p:sp>
      <p:pic>
        <p:nvPicPr>
          <p:cNvPr id="4" name="Picture 3">
            <a:extLst>
              <a:ext uri="{FF2B5EF4-FFF2-40B4-BE49-F238E27FC236}">
                <a16:creationId xmlns:a16="http://schemas.microsoft.com/office/drawing/2014/main" id="{0FC30C86-2317-3214-4EAF-B22166EC354E}"/>
              </a:ext>
            </a:extLst>
          </p:cNvPr>
          <p:cNvPicPr>
            <a:picLocks noChangeAspect="1"/>
          </p:cNvPicPr>
          <p:nvPr/>
        </p:nvPicPr>
        <p:blipFill>
          <a:blip r:embed="rId4"/>
          <a:stretch>
            <a:fillRect/>
          </a:stretch>
        </p:blipFill>
        <p:spPr>
          <a:xfrm>
            <a:off x="2141656" y="2392552"/>
            <a:ext cx="5586677" cy="2623899"/>
          </a:xfrm>
          <a:prstGeom prst="rect">
            <a:avLst/>
          </a:prstGeom>
        </p:spPr>
      </p:pic>
      <p:sp>
        <p:nvSpPr>
          <p:cNvPr id="5" name="TextBox 4">
            <a:extLst>
              <a:ext uri="{FF2B5EF4-FFF2-40B4-BE49-F238E27FC236}">
                <a16:creationId xmlns:a16="http://schemas.microsoft.com/office/drawing/2014/main" id="{489D77A5-C4B1-6C92-BC0C-39C83BA5880E}"/>
              </a:ext>
            </a:extLst>
          </p:cNvPr>
          <p:cNvSpPr txBox="1"/>
          <p:nvPr/>
        </p:nvSpPr>
        <p:spPr>
          <a:xfrm>
            <a:off x="5669739" y="2287783"/>
            <a:ext cx="1677546" cy="461665"/>
          </a:xfrm>
          <a:prstGeom prst="rect">
            <a:avLst/>
          </a:prstGeom>
          <a:noFill/>
        </p:spPr>
        <p:txBody>
          <a:bodyPr wrap="square" rtlCol="0">
            <a:spAutoFit/>
          </a:bodyPr>
          <a:lstStyle/>
          <a:p>
            <a:r>
              <a:rPr lang="en-US" sz="1200" dirty="0"/>
              <a:t>Class-container for a</a:t>
            </a:r>
          </a:p>
          <a:p>
            <a:r>
              <a:rPr lang="en-US" sz="1200" dirty="0"/>
              <a:t>cohesive set of tests</a:t>
            </a:r>
          </a:p>
        </p:txBody>
      </p:sp>
      <p:sp>
        <p:nvSpPr>
          <p:cNvPr id="6" name="TextBox 5">
            <a:extLst>
              <a:ext uri="{FF2B5EF4-FFF2-40B4-BE49-F238E27FC236}">
                <a16:creationId xmlns:a16="http://schemas.microsoft.com/office/drawing/2014/main" id="{A23A052A-E665-3FBF-A07A-09D147DD286B}"/>
              </a:ext>
            </a:extLst>
          </p:cNvPr>
          <p:cNvSpPr txBox="1"/>
          <p:nvPr/>
        </p:nvSpPr>
        <p:spPr>
          <a:xfrm>
            <a:off x="1474763" y="2756324"/>
            <a:ext cx="1090273" cy="461665"/>
          </a:xfrm>
          <a:prstGeom prst="rect">
            <a:avLst/>
          </a:prstGeom>
          <a:noFill/>
        </p:spPr>
        <p:txBody>
          <a:bodyPr wrap="square" rtlCol="0">
            <a:spAutoFit/>
          </a:bodyPr>
          <a:lstStyle/>
          <a:p>
            <a:r>
              <a:rPr lang="en-US" sz="1200" dirty="0"/>
              <a:t>Name of the</a:t>
            </a:r>
          </a:p>
          <a:p>
            <a:r>
              <a:rPr lang="en-US" sz="1200" dirty="0"/>
              <a:t>unit test</a:t>
            </a:r>
          </a:p>
        </p:txBody>
      </p:sp>
      <p:cxnSp>
        <p:nvCxnSpPr>
          <p:cNvPr id="7" name="Straight Arrow Connector 6">
            <a:extLst>
              <a:ext uri="{FF2B5EF4-FFF2-40B4-BE49-F238E27FC236}">
                <a16:creationId xmlns:a16="http://schemas.microsoft.com/office/drawing/2014/main" id="{74B09C51-65A7-8D93-09D1-532EAD3E5E76}"/>
              </a:ext>
            </a:extLst>
          </p:cNvPr>
          <p:cNvCxnSpPr>
            <a:cxnSpLocks/>
          </p:cNvCxnSpPr>
          <p:nvPr/>
        </p:nvCxnSpPr>
        <p:spPr>
          <a:xfrm>
            <a:off x="2417775" y="2987157"/>
            <a:ext cx="93502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330FACD5-ACFA-A418-70D0-3B3532BB10C5}"/>
              </a:ext>
            </a:extLst>
          </p:cNvPr>
          <p:cNvCxnSpPr>
            <a:cxnSpLocks/>
            <a:stCxn id="5" idx="1"/>
          </p:cNvCxnSpPr>
          <p:nvPr/>
        </p:nvCxnSpPr>
        <p:spPr>
          <a:xfrm flipH="1">
            <a:off x="5044097" y="2518616"/>
            <a:ext cx="6256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3AA9A18D-46CA-8A27-C29F-79A0606C33B8}"/>
              </a:ext>
            </a:extLst>
          </p:cNvPr>
          <p:cNvCxnSpPr>
            <a:cxnSpLocks/>
          </p:cNvCxnSpPr>
          <p:nvPr/>
        </p:nvCxnSpPr>
        <p:spPr>
          <a:xfrm flipH="1">
            <a:off x="4001853" y="2833528"/>
            <a:ext cx="38317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2066AFCE-7FAB-7EEE-E12E-0B754E585CAA}"/>
              </a:ext>
            </a:extLst>
          </p:cNvPr>
          <p:cNvSpPr txBox="1"/>
          <p:nvPr/>
        </p:nvSpPr>
        <p:spPr>
          <a:xfrm>
            <a:off x="7158741" y="3356748"/>
            <a:ext cx="2051720" cy="307777"/>
          </a:xfrm>
          <a:prstGeom prst="rect">
            <a:avLst/>
          </a:prstGeom>
          <a:noFill/>
        </p:spPr>
        <p:txBody>
          <a:bodyPr wrap="square" rtlCol="0">
            <a:spAutoFit/>
          </a:bodyPr>
          <a:lstStyle/>
          <a:p>
            <a:r>
              <a:rPr lang="en-US" dirty="0"/>
              <a:t>Arrange section</a:t>
            </a:r>
          </a:p>
        </p:txBody>
      </p:sp>
      <p:cxnSp>
        <p:nvCxnSpPr>
          <p:cNvPr id="11" name="Straight Arrow Connector 10">
            <a:extLst>
              <a:ext uri="{FF2B5EF4-FFF2-40B4-BE49-F238E27FC236}">
                <a16:creationId xmlns:a16="http://schemas.microsoft.com/office/drawing/2014/main" id="{59C2526A-EDFE-07A3-339C-19272A5F20BD}"/>
              </a:ext>
            </a:extLst>
          </p:cNvPr>
          <p:cNvCxnSpPr>
            <a:cxnSpLocks/>
          </p:cNvCxnSpPr>
          <p:nvPr/>
        </p:nvCxnSpPr>
        <p:spPr>
          <a:xfrm flipH="1">
            <a:off x="6533099" y="3522608"/>
            <a:ext cx="6256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DE183F15-5485-C59F-F429-85D222D21C0B}"/>
              </a:ext>
            </a:extLst>
          </p:cNvPr>
          <p:cNvSpPr txBox="1"/>
          <p:nvPr/>
        </p:nvSpPr>
        <p:spPr>
          <a:xfrm>
            <a:off x="8395226" y="3932079"/>
            <a:ext cx="2051720" cy="307777"/>
          </a:xfrm>
          <a:prstGeom prst="rect">
            <a:avLst/>
          </a:prstGeom>
          <a:noFill/>
        </p:spPr>
        <p:txBody>
          <a:bodyPr wrap="square" rtlCol="0">
            <a:spAutoFit/>
          </a:bodyPr>
          <a:lstStyle/>
          <a:p>
            <a:r>
              <a:rPr lang="en-US" dirty="0"/>
              <a:t>Act section</a:t>
            </a:r>
          </a:p>
        </p:txBody>
      </p:sp>
      <p:cxnSp>
        <p:nvCxnSpPr>
          <p:cNvPr id="13" name="Straight Arrow Connector 12">
            <a:extLst>
              <a:ext uri="{FF2B5EF4-FFF2-40B4-BE49-F238E27FC236}">
                <a16:creationId xmlns:a16="http://schemas.microsoft.com/office/drawing/2014/main" id="{F0583177-53DC-118C-6983-DC104F574ED7}"/>
              </a:ext>
            </a:extLst>
          </p:cNvPr>
          <p:cNvCxnSpPr>
            <a:cxnSpLocks/>
          </p:cNvCxnSpPr>
          <p:nvPr/>
        </p:nvCxnSpPr>
        <p:spPr>
          <a:xfrm flipH="1">
            <a:off x="7769584" y="4097939"/>
            <a:ext cx="6256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FCBFCB01-B0B6-D73F-5963-72A2927D2114}"/>
              </a:ext>
            </a:extLst>
          </p:cNvPr>
          <p:cNvSpPr txBox="1"/>
          <p:nvPr/>
        </p:nvSpPr>
        <p:spPr>
          <a:xfrm>
            <a:off x="6807761" y="4395887"/>
            <a:ext cx="2051720" cy="307777"/>
          </a:xfrm>
          <a:prstGeom prst="rect">
            <a:avLst/>
          </a:prstGeom>
          <a:noFill/>
        </p:spPr>
        <p:txBody>
          <a:bodyPr wrap="square" rtlCol="0">
            <a:spAutoFit/>
          </a:bodyPr>
          <a:lstStyle/>
          <a:p>
            <a:r>
              <a:rPr lang="en-US" dirty="0"/>
              <a:t>Assert section</a:t>
            </a:r>
          </a:p>
        </p:txBody>
      </p:sp>
      <p:cxnSp>
        <p:nvCxnSpPr>
          <p:cNvPr id="15" name="Straight Arrow Connector 14">
            <a:extLst>
              <a:ext uri="{FF2B5EF4-FFF2-40B4-BE49-F238E27FC236}">
                <a16:creationId xmlns:a16="http://schemas.microsoft.com/office/drawing/2014/main" id="{EE5331F7-6B26-16A5-57ED-6A165E0FB40E}"/>
              </a:ext>
            </a:extLst>
          </p:cNvPr>
          <p:cNvCxnSpPr>
            <a:cxnSpLocks/>
          </p:cNvCxnSpPr>
          <p:nvPr/>
        </p:nvCxnSpPr>
        <p:spPr>
          <a:xfrm flipH="1">
            <a:off x="6182119" y="4561747"/>
            <a:ext cx="6256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6E442C19-1C1F-A23F-0293-126EDD76165D}"/>
              </a:ext>
            </a:extLst>
          </p:cNvPr>
          <p:cNvSpPr txBox="1"/>
          <p:nvPr/>
        </p:nvSpPr>
        <p:spPr>
          <a:xfrm>
            <a:off x="7972927" y="2668430"/>
            <a:ext cx="2051720" cy="523220"/>
          </a:xfrm>
          <a:prstGeom prst="rect">
            <a:avLst/>
          </a:prstGeom>
          <a:noFill/>
        </p:spPr>
        <p:txBody>
          <a:bodyPr wrap="square" rtlCol="0">
            <a:spAutoFit/>
          </a:bodyPr>
          <a:lstStyle/>
          <a:p>
            <a:r>
              <a:rPr lang="en-US" dirty="0" err="1"/>
              <a:t>xUnit’s</a:t>
            </a:r>
            <a:r>
              <a:rPr lang="en-US" dirty="0"/>
              <a:t> attribute</a:t>
            </a:r>
          </a:p>
          <a:p>
            <a:r>
              <a:rPr lang="en-US" dirty="0"/>
              <a:t>indicating a test</a:t>
            </a:r>
          </a:p>
        </p:txBody>
      </p:sp>
    </p:spTree>
    <p:extLst>
      <p:ext uri="{BB962C8B-B14F-4D97-AF65-F5344CB8AC3E}">
        <p14:creationId xmlns:p14="http://schemas.microsoft.com/office/powerpoint/2010/main" val="161576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fade">
                                      <p:cBhvr>
                                        <p:cTn id="5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0" grpId="0"/>
      <p:bldP spid="12" grpId="0"/>
      <p:bldP spid="14" grpId="0"/>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57"/>
          <p:cNvSpPr txBox="1">
            <a:spLocks noGrp="1"/>
          </p:cNvSpPr>
          <p:nvPr>
            <p:ph type="ftr" idx="11"/>
          </p:nvPr>
        </p:nvSpPr>
        <p:spPr>
          <a:xfrm>
            <a:off x="1042416" y="6325193"/>
            <a:ext cx="1198179" cy="303572"/>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a:t>© Cognizant Softvision</a:t>
            </a:r>
            <a:endParaRPr/>
          </a:p>
        </p:txBody>
      </p:sp>
      <p:sp>
        <p:nvSpPr>
          <p:cNvPr id="556" name="Google Shape;556;p57"/>
          <p:cNvSpPr txBox="1">
            <a:spLocks noGrp="1"/>
          </p:cNvSpPr>
          <p:nvPr>
            <p:ph type="sldNum" idx="12"/>
          </p:nvPr>
        </p:nvSpPr>
        <p:spPr>
          <a:xfrm>
            <a:off x="457199" y="6325299"/>
            <a:ext cx="352097" cy="3041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50</a:t>
            </a:fld>
            <a:endParaRPr/>
          </a:p>
        </p:txBody>
      </p:sp>
      <p:sp>
        <p:nvSpPr>
          <p:cNvPr id="557" name="Google Shape;557;p57"/>
          <p:cNvSpPr txBox="1">
            <a:spLocks noGrp="1"/>
          </p:cNvSpPr>
          <p:nvPr>
            <p:ph type="body" idx="1"/>
          </p:nvPr>
        </p:nvSpPr>
        <p:spPr>
          <a:xfrm>
            <a:off x="1042416" y="4201640"/>
            <a:ext cx="8567351" cy="1487587"/>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4"/>
              </a:buClr>
              <a:buSzPts val="1600"/>
              <a:buNone/>
            </a:pPr>
            <a:r>
              <a:rPr lang="en-US"/>
              <a:t>Attributor name is 16pt Arial</a:t>
            </a:r>
            <a:endParaRPr/>
          </a:p>
        </p:txBody>
      </p:sp>
      <p:sp>
        <p:nvSpPr>
          <p:cNvPr id="558" name="Google Shape;558;p57"/>
          <p:cNvSpPr txBox="1">
            <a:spLocks noGrp="1"/>
          </p:cNvSpPr>
          <p:nvPr>
            <p:ph type="ctrTitle"/>
          </p:nvPr>
        </p:nvSpPr>
        <p:spPr>
          <a:xfrm>
            <a:off x="1042416" y="2023872"/>
            <a:ext cx="8575500" cy="1847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lt1"/>
              </a:buClr>
              <a:buSzPts val="4000"/>
              <a:buFont typeface="Arial"/>
              <a:buNone/>
            </a:pPr>
            <a:r>
              <a:rPr lang="en-US"/>
              <a:t>Quote will go here in Arial 36pt bold, with an in-line quotation mark which can be used for emphasis”</a:t>
            </a:r>
            <a:endParaRPr/>
          </a:p>
        </p:txBody>
      </p:sp>
      <p:sp>
        <p:nvSpPr>
          <p:cNvPr id="559" name="Google Shape;559;p57"/>
          <p:cNvSpPr/>
          <p:nvPr/>
        </p:nvSpPr>
        <p:spPr>
          <a:xfrm>
            <a:off x="0" y="0"/>
            <a:ext cx="190831"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60" name="Google Shape;560;p57"/>
          <p:cNvSpPr txBox="1"/>
          <p:nvPr/>
        </p:nvSpPr>
        <p:spPr>
          <a:xfrm>
            <a:off x="765712" y="2087349"/>
            <a:ext cx="343231" cy="51977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chemeClr val="lt1"/>
              </a:buClr>
              <a:buSzPts val="4000"/>
              <a:buFont typeface="Arial"/>
              <a:buNone/>
            </a:pPr>
            <a:r>
              <a:rPr lang="en-US" sz="4000" b="1" i="0" u="none" strike="noStrike" cap="none">
                <a:solidFill>
                  <a:schemeClr val="lt1"/>
                </a:solidFill>
                <a:latin typeface="Arial"/>
                <a:ea typeface="Arial"/>
                <a:cs typeface="Arial"/>
                <a:sym typeface="Arial"/>
              </a:rPr>
              <a:t>‘‘</a:t>
            </a:r>
            <a:endParaRPr/>
          </a:p>
        </p:txBody>
      </p:sp>
      <p:pic>
        <p:nvPicPr>
          <p:cNvPr id="561" name="Google Shape;561;p57"/>
          <p:cNvPicPr preferRelativeResize="0"/>
          <p:nvPr/>
        </p:nvPicPr>
        <p:blipFill>
          <a:blip r:embed="rId3">
            <a:alphaModFix/>
          </a:blip>
          <a:stretch>
            <a:fillRect/>
          </a:stretch>
        </p:blipFill>
        <p:spPr>
          <a:xfrm>
            <a:off x="11427011" y="519375"/>
            <a:ext cx="307800" cy="307800"/>
          </a:xfrm>
          <a:prstGeom prst="rect">
            <a:avLst/>
          </a:prstGeom>
          <a:noFill/>
          <a:ln>
            <a:noFill/>
          </a:ln>
        </p:spPr>
      </p:pic>
      <p:sp>
        <p:nvSpPr>
          <p:cNvPr id="562" name="Google Shape;562;p57"/>
          <p:cNvSpPr txBox="1"/>
          <p:nvPr/>
        </p:nvSpPr>
        <p:spPr>
          <a:xfrm>
            <a:off x="8141175" y="557775"/>
            <a:ext cx="3132300" cy="231000"/>
          </a:xfrm>
          <a:prstGeom prst="rect">
            <a:avLst/>
          </a:prstGeom>
          <a:noFill/>
          <a:ln>
            <a:noFill/>
          </a:ln>
        </p:spPr>
        <p:txBody>
          <a:bodyPr spcFirstLastPara="1" wrap="square" lIns="0" tIns="0" rIns="0" bIns="0" anchor="ctr" anchorCtr="0">
            <a:spAutoFit/>
          </a:bodyPr>
          <a:lstStyle/>
          <a:p>
            <a:pPr marL="0" lvl="0" indent="0" algn="r" rtl="0">
              <a:spcBef>
                <a:spcPts val="0"/>
              </a:spcBef>
              <a:spcAft>
                <a:spcPts val="0"/>
              </a:spcAft>
              <a:buNone/>
            </a:pPr>
            <a:r>
              <a:rPr lang="en-US" sz="1500">
                <a:solidFill>
                  <a:schemeClr val="lt1"/>
                </a:solidFill>
              </a:rPr>
              <a:t>COMMUNITY NAME HERE</a:t>
            </a:r>
            <a:endParaRPr sz="15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566"/>
        <p:cNvGrpSpPr/>
        <p:nvPr/>
      </p:nvGrpSpPr>
      <p:grpSpPr>
        <a:xfrm>
          <a:off x="0" y="0"/>
          <a:ext cx="0" cy="0"/>
          <a:chOff x="0" y="0"/>
          <a:chExt cx="0" cy="0"/>
        </a:xfrm>
      </p:grpSpPr>
      <p:sp>
        <p:nvSpPr>
          <p:cNvPr id="567" name="Google Shape;567;p58"/>
          <p:cNvSpPr txBox="1">
            <a:spLocks noGrp="1"/>
          </p:cNvSpPr>
          <p:nvPr>
            <p:ph type="ftr" idx="11"/>
          </p:nvPr>
        </p:nvSpPr>
        <p:spPr>
          <a:xfrm>
            <a:off x="1042416" y="6325193"/>
            <a:ext cx="1198200" cy="3036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a:t>© Cognizant Softvision</a:t>
            </a:r>
            <a:endParaRPr/>
          </a:p>
        </p:txBody>
      </p:sp>
      <p:sp>
        <p:nvSpPr>
          <p:cNvPr id="568" name="Google Shape;568;p58"/>
          <p:cNvSpPr txBox="1">
            <a:spLocks noGrp="1"/>
          </p:cNvSpPr>
          <p:nvPr>
            <p:ph type="sldNum" idx="12"/>
          </p:nvPr>
        </p:nvSpPr>
        <p:spPr>
          <a:xfrm>
            <a:off x="457199" y="6325299"/>
            <a:ext cx="352200" cy="304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51</a:t>
            </a:fld>
            <a:endParaRPr/>
          </a:p>
        </p:txBody>
      </p:sp>
      <p:sp>
        <p:nvSpPr>
          <p:cNvPr id="569" name="Google Shape;569;p58"/>
          <p:cNvSpPr txBox="1">
            <a:spLocks noGrp="1"/>
          </p:cNvSpPr>
          <p:nvPr>
            <p:ph type="body" idx="1"/>
          </p:nvPr>
        </p:nvSpPr>
        <p:spPr>
          <a:xfrm>
            <a:off x="1042416" y="4201640"/>
            <a:ext cx="8567400" cy="1487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4"/>
              </a:buClr>
              <a:buSzPts val="1600"/>
              <a:buNone/>
            </a:pPr>
            <a:r>
              <a:rPr lang="en-US"/>
              <a:t>Attributor name is 16pt Arial</a:t>
            </a:r>
            <a:endParaRPr/>
          </a:p>
        </p:txBody>
      </p:sp>
      <p:sp>
        <p:nvSpPr>
          <p:cNvPr id="570" name="Google Shape;570;p58"/>
          <p:cNvSpPr txBox="1">
            <a:spLocks noGrp="1"/>
          </p:cNvSpPr>
          <p:nvPr>
            <p:ph type="ctrTitle"/>
          </p:nvPr>
        </p:nvSpPr>
        <p:spPr>
          <a:xfrm>
            <a:off x="1042416" y="2023872"/>
            <a:ext cx="8575500" cy="1847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lt1"/>
              </a:buClr>
              <a:buSzPts val="4000"/>
              <a:buFont typeface="Arial"/>
              <a:buNone/>
            </a:pPr>
            <a:r>
              <a:rPr lang="en-US"/>
              <a:t>Quote will go here in Arial 36pt bold, with an in-line quotation mark which can be used for emphasis”</a:t>
            </a:r>
            <a:endParaRPr/>
          </a:p>
        </p:txBody>
      </p:sp>
      <p:sp>
        <p:nvSpPr>
          <p:cNvPr id="571" name="Google Shape;571;p58"/>
          <p:cNvSpPr txBox="1"/>
          <p:nvPr/>
        </p:nvSpPr>
        <p:spPr>
          <a:xfrm>
            <a:off x="765712" y="2087349"/>
            <a:ext cx="343200" cy="5199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chemeClr val="lt1"/>
              </a:buClr>
              <a:buSzPts val="4000"/>
              <a:buFont typeface="Arial"/>
              <a:buNone/>
            </a:pPr>
            <a:r>
              <a:rPr lang="en-US" sz="4000" b="1" i="0" u="none" strike="noStrike" cap="none">
                <a:solidFill>
                  <a:schemeClr val="lt1"/>
                </a:solidFill>
                <a:latin typeface="Arial"/>
                <a:ea typeface="Arial"/>
                <a:cs typeface="Arial"/>
                <a:sym typeface="Arial"/>
              </a:rPr>
              <a:t>‘‘</a:t>
            </a:r>
            <a:endParaRPr/>
          </a:p>
        </p:txBody>
      </p:sp>
      <p:pic>
        <p:nvPicPr>
          <p:cNvPr id="572" name="Google Shape;572;p58"/>
          <p:cNvPicPr preferRelativeResize="0"/>
          <p:nvPr/>
        </p:nvPicPr>
        <p:blipFill>
          <a:blip r:embed="rId3">
            <a:alphaModFix/>
          </a:blip>
          <a:stretch>
            <a:fillRect/>
          </a:stretch>
        </p:blipFill>
        <p:spPr>
          <a:xfrm>
            <a:off x="11427011" y="519375"/>
            <a:ext cx="307800" cy="307800"/>
          </a:xfrm>
          <a:prstGeom prst="rect">
            <a:avLst/>
          </a:prstGeom>
          <a:noFill/>
          <a:ln>
            <a:noFill/>
          </a:ln>
        </p:spPr>
      </p:pic>
      <p:sp>
        <p:nvSpPr>
          <p:cNvPr id="573" name="Google Shape;573;p58"/>
          <p:cNvSpPr txBox="1"/>
          <p:nvPr/>
        </p:nvSpPr>
        <p:spPr>
          <a:xfrm>
            <a:off x="8141175" y="557775"/>
            <a:ext cx="3132300" cy="231000"/>
          </a:xfrm>
          <a:prstGeom prst="rect">
            <a:avLst/>
          </a:prstGeom>
          <a:noFill/>
          <a:ln>
            <a:noFill/>
          </a:ln>
        </p:spPr>
        <p:txBody>
          <a:bodyPr spcFirstLastPara="1" wrap="square" lIns="0" tIns="0" rIns="0" bIns="0" anchor="ctr" anchorCtr="0">
            <a:spAutoFit/>
          </a:bodyPr>
          <a:lstStyle/>
          <a:p>
            <a:pPr marL="0" lvl="0" indent="0" algn="r" rtl="0">
              <a:spcBef>
                <a:spcPts val="0"/>
              </a:spcBef>
              <a:spcAft>
                <a:spcPts val="0"/>
              </a:spcAft>
              <a:buNone/>
            </a:pPr>
            <a:r>
              <a:rPr lang="en-US" sz="1500">
                <a:solidFill>
                  <a:schemeClr val="lt1"/>
                </a:solidFill>
              </a:rPr>
              <a:t>COMMUNITY NAME HERE</a:t>
            </a:r>
            <a:endParaRPr sz="1500">
              <a:solidFill>
                <a:schemeClr val="l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577"/>
        <p:cNvGrpSpPr/>
        <p:nvPr/>
      </p:nvGrpSpPr>
      <p:grpSpPr>
        <a:xfrm>
          <a:off x="0" y="0"/>
          <a:ext cx="0" cy="0"/>
          <a:chOff x="0" y="0"/>
          <a:chExt cx="0" cy="0"/>
        </a:xfrm>
      </p:grpSpPr>
      <p:sp>
        <p:nvSpPr>
          <p:cNvPr id="578" name="Google Shape;578;p59"/>
          <p:cNvSpPr txBox="1">
            <a:spLocks noGrp="1"/>
          </p:cNvSpPr>
          <p:nvPr>
            <p:ph type="ftr" idx="11"/>
          </p:nvPr>
        </p:nvSpPr>
        <p:spPr>
          <a:xfrm>
            <a:off x="1042416" y="6325193"/>
            <a:ext cx="1198200" cy="3036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a:t>© Cognizant Softvision</a:t>
            </a:r>
            <a:endParaRPr/>
          </a:p>
        </p:txBody>
      </p:sp>
      <p:sp>
        <p:nvSpPr>
          <p:cNvPr id="579" name="Google Shape;579;p59"/>
          <p:cNvSpPr txBox="1">
            <a:spLocks noGrp="1"/>
          </p:cNvSpPr>
          <p:nvPr>
            <p:ph type="sldNum" idx="12"/>
          </p:nvPr>
        </p:nvSpPr>
        <p:spPr>
          <a:xfrm>
            <a:off x="457199" y="6325299"/>
            <a:ext cx="352200" cy="3042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52</a:t>
            </a:fld>
            <a:endParaRPr/>
          </a:p>
        </p:txBody>
      </p:sp>
      <p:sp>
        <p:nvSpPr>
          <p:cNvPr id="580" name="Google Shape;580;p59"/>
          <p:cNvSpPr txBox="1">
            <a:spLocks noGrp="1"/>
          </p:cNvSpPr>
          <p:nvPr>
            <p:ph type="body" idx="1"/>
          </p:nvPr>
        </p:nvSpPr>
        <p:spPr>
          <a:xfrm>
            <a:off x="1042416" y="4201640"/>
            <a:ext cx="8567400" cy="1487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4"/>
              </a:buClr>
              <a:buSzPts val="1600"/>
              <a:buNone/>
            </a:pPr>
            <a:r>
              <a:rPr lang="en-US"/>
              <a:t>Attributor name is 16pt Arial</a:t>
            </a:r>
            <a:endParaRPr/>
          </a:p>
        </p:txBody>
      </p:sp>
      <p:sp>
        <p:nvSpPr>
          <p:cNvPr id="581" name="Google Shape;581;p59"/>
          <p:cNvSpPr txBox="1">
            <a:spLocks noGrp="1"/>
          </p:cNvSpPr>
          <p:nvPr>
            <p:ph type="ctrTitle"/>
          </p:nvPr>
        </p:nvSpPr>
        <p:spPr>
          <a:xfrm>
            <a:off x="1042416" y="2023872"/>
            <a:ext cx="8575500" cy="1847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lt1"/>
              </a:buClr>
              <a:buSzPts val="4000"/>
              <a:buFont typeface="Arial"/>
              <a:buNone/>
            </a:pPr>
            <a:r>
              <a:rPr lang="en-US"/>
              <a:t>Quote will go here in Arial 36pt bold, with an in-line quotation mark which can be used for emphasis”</a:t>
            </a:r>
            <a:endParaRPr/>
          </a:p>
        </p:txBody>
      </p:sp>
      <p:sp>
        <p:nvSpPr>
          <p:cNvPr id="582" name="Google Shape;582;p59"/>
          <p:cNvSpPr txBox="1"/>
          <p:nvPr/>
        </p:nvSpPr>
        <p:spPr>
          <a:xfrm>
            <a:off x="765712" y="2087349"/>
            <a:ext cx="343200" cy="5199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chemeClr val="lt1"/>
              </a:buClr>
              <a:buSzPts val="4000"/>
              <a:buFont typeface="Arial"/>
              <a:buNone/>
            </a:pPr>
            <a:r>
              <a:rPr lang="en-US" sz="4000" b="1" i="0" u="none" strike="noStrike" cap="none">
                <a:solidFill>
                  <a:schemeClr val="lt1"/>
                </a:solidFill>
                <a:latin typeface="Arial"/>
                <a:ea typeface="Arial"/>
                <a:cs typeface="Arial"/>
                <a:sym typeface="Arial"/>
              </a:rPr>
              <a:t>‘‘</a:t>
            </a:r>
            <a:endParaRPr/>
          </a:p>
        </p:txBody>
      </p:sp>
      <p:pic>
        <p:nvPicPr>
          <p:cNvPr id="583" name="Google Shape;583;p59"/>
          <p:cNvPicPr preferRelativeResize="0"/>
          <p:nvPr/>
        </p:nvPicPr>
        <p:blipFill>
          <a:blip r:embed="rId3">
            <a:alphaModFix/>
          </a:blip>
          <a:stretch>
            <a:fillRect/>
          </a:stretch>
        </p:blipFill>
        <p:spPr>
          <a:xfrm>
            <a:off x="11427011" y="519375"/>
            <a:ext cx="307800" cy="307800"/>
          </a:xfrm>
          <a:prstGeom prst="rect">
            <a:avLst/>
          </a:prstGeom>
          <a:noFill/>
          <a:ln>
            <a:noFill/>
          </a:ln>
        </p:spPr>
      </p:pic>
      <p:sp>
        <p:nvSpPr>
          <p:cNvPr id="584" name="Google Shape;584;p59"/>
          <p:cNvSpPr txBox="1"/>
          <p:nvPr/>
        </p:nvSpPr>
        <p:spPr>
          <a:xfrm>
            <a:off x="8141175" y="557775"/>
            <a:ext cx="3132300" cy="231000"/>
          </a:xfrm>
          <a:prstGeom prst="rect">
            <a:avLst/>
          </a:prstGeom>
          <a:noFill/>
          <a:ln>
            <a:noFill/>
          </a:ln>
        </p:spPr>
        <p:txBody>
          <a:bodyPr spcFirstLastPara="1" wrap="square" lIns="0" tIns="0" rIns="0" bIns="0" anchor="ctr" anchorCtr="0">
            <a:spAutoFit/>
          </a:bodyPr>
          <a:lstStyle/>
          <a:p>
            <a:pPr marL="0" lvl="0" indent="0" algn="r" rtl="0">
              <a:spcBef>
                <a:spcPts val="0"/>
              </a:spcBef>
              <a:spcAft>
                <a:spcPts val="0"/>
              </a:spcAft>
              <a:buNone/>
            </a:pPr>
            <a:r>
              <a:rPr lang="en-US" sz="1500">
                <a:solidFill>
                  <a:schemeClr val="lt1"/>
                </a:solidFill>
              </a:rPr>
              <a:t>COMMUNITY NAME HERE</a:t>
            </a:r>
            <a:endParaRPr sz="1500">
              <a:solidFill>
                <a:schemeClr val="lt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60"/>
          <p:cNvSpPr txBox="1">
            <a:spLocks noGrp="1"/>
          </p:cNvSpPr>
          <p:nvPr>
            <p:ph type="title"/>
          </p:nvPr>
        </p:nvSpPr>
        <p:spPr>
          <a:xfrm>
            <a:off x="457200" y="557784"/>
            <a:ext cx="11366100" cy="369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solidFill>
                  <a:schemeClr val="dk1"/>
                </a:solidFill>
              </a:rPr>
              <a:t>Title and full bleed image</a:t>
            </a:r>
            <a:endParaRPr/>
          </a:p>
        </p:txBody>
      </p:sp>
      <p:sp>
        <p:nvSpPr>
          <p:cNvPr id="591" name="Google Shape;591;p60"/>
          <p:cNvSpPr>
            <a:spLocks noGrp="1"/>
          </p:cNvSpPr>
          <p:nvPr>
            <p:ph type="pic" idx="2"/>
          </p:nvPr>
        </p:nvSpPr>
        <p:spPr>
          <a:xfrm>
            <a:off x="0" y="1326000"/>
            <a:ext cx="12192000" cy="5532000"/>
          </a:xfrm>
          <a:prstGeom prst="rect">
            <a:avLst/>
          </a:prstGeom>
        </p:spPr>
      </p:sp>
      <p:sp>
        <p:nvSpPr>
          <p:cNvPr id="592" name="Google Shape;592;p60"/>
          <p:cNvSpPr txBox="1">
            <a:spLocks noGrp="1"/>
          </p:cNvSpPr>
          <p:nvPr>
            <p:ph type="ctrTitle" idx="3"/>
          </p:nvPr>
        </p:nvSpPr>
        <p:spPr>
          <a:xfrm>
            <a:off x="6101450" y="557784"/>
            <a:ext cx="5172000" cy="231000"/>
          </a:xfrm>
          <a:prstGeom prst="rect">
            <a:avLst/>
          </a:prstGeom>
        </p:spPr>
        <p:txBody>
          <a:bodyPr spcFirstLastPara="1" wrap="square" lIns="0" tIns="0" rIns="0" bIns="0" anchor="ctr" anchorCtr="0">
            <a:spAutoFit/>
          </a:bodyPr>
          <a:lstStyle/>
          <a:p>
            <a:pPr marL="0" lvl="0" indent="0" algn="r" rtl="0">
              <a:spcBef>
                <a:spcPts val="0"/>
              </a:spcBef>
              <a:spcAft>
                <a:spcPts val="0"/>
              </a:spcAft>
              <a:buNone/>
            </a:pPr>
            <a:r>
              <a:rPr lang="en-US"/>
              <a:t>COMMUNITY NAME HERE</a:t>
            </a:r>
            <a:endParaRPr/>
          </a:p>
        </p:txBody>
      </p:sp>
      <p:pic>
        <p:nvPicPr>
          <p:cNvPr id="593" name="Google Shape;593;p60"/>
          <p:cNvPicPr preferRelativeResize="0"/>
          <p:nvPr/>
        </p:nvPicPr>
        <p:blipFill>
          <a:blip r:embed="rId3">
            <a:alphaModFix/>
          </a:blip>
          <a:stretch>
            <a:fillRect/>
          </a:stretch>
        </p:blipFill>
        <p:spPr>
          <a:xfrm>
            <a:off x="11427011" y="519375"/>
            <a:ext cx="307800" cy="3078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61"/>
          <p:cNvSpPr txBox="1">
            <a:spLocks noGrp="1"/>
          </p:cNvSpPr>
          <p:nvPr>
            <p:ph type="title"/>
          </p:nvPr>
        </p:nvSpPr>
        <p:spPr>
          <a:xfrm>
            <a:off x="457200" y="557784"/>
            <a:ext cx="11368200" cy="369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Sidebar with image</a:t>
            </a:r>
            <a:endParaRPr/>
          </a:p>
        </p:txBody>
      </p:sp>
      <p:sp>
        <p:nvSpPr>
          <p:cNvPr id="600" name="Google Shape;600;p61"/>
          <p:cNvSpPr txBox="1">
            <a:spLocks noGrp="1"/>
          </p:cNvSpPr>
          <p:nvPr>
            <p:ph type="body" idx="1"/>
          </p:nvPr>
        </p:nvSpPr>
        <p:spPr>
          <a:xfrm>
            <a:off x="457200" y="1700783"/>
            <a:ext cx="4114800" cy="39606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600"/>
              <a:buFont typeface="Arial"/>
              <a:buNone/>
            </a:pPr>
            <a:r>
              <a:rPr lang="en-US"/>
              <a:t>Lorem ipsum dolor sit amet, consectetur adipiscing elit. Phasellus euismod tellus id cursus, in viverra erat varius. </a:t>
            </a:r>
            <a:endParaRPr/>
          </a:p>
          <a:p>
            <a:pPr marL="0" lvl="0" indent="0" algn="l" rtl="0">
              <a:spcBef>
                <a:spcPts val="1000"/>
              </a:spcBef>
              <a:spcAft>
                <a:spcPts val="0"/>
              </a:spcAft>
              <a:buNone/>
            </a:pPr>
            <a:endParaRPr/>
          </a:p>
        </p:txBody>
      </p:sp>
      <p:sp>
        <p:nvSpPr>
          <p:cNvPr id="601" name="Google Shape;601;p61"/>
          <p:cNvSpPr txBox="1">
            <a:spLocks noGrp="1"/>
          </p:cNvSpPr>
          <p:nvPr>
            <p:ph type="body" idx="2"/>
          </p:nvPr>
        </p:nvSpPr>
        <p:spPr>
          <a:xfrm>
            <a:off x="457201" y="5876091"/>
            <a:ext cx="4114800" cy="349800"/>
          </a:xfrm>
          <a:prstGeom prst="rect">
            <a:avLst/>
          </a:prstGeom>
        </p:spPr>
        <p:txBody>
          <a:bodyPr spcFirstLastPara="1" wrap="square" lIns="0" tIns="0" rIns="0" bIns="0" anchor="b" anchorCtr="0">
            <a:noAutofit/>
          </a:bodyPr>
          <a:lstStyle/>
          <a:p>
            <a:pPr marL="0" lvl="0" indent="0" algn="l" rtl="0">
              <a:spcBef>
                <a:spcPts val="1000"/>
              </a:spcBef>
              <a:spcAft>
                <a:spcPts val="0"/>
              </a:spcAft>
              <a:buNone/>
            </a:pPr>
            <a:endParaRPr/>
          </a:p>
        </p:txBody>
      </p:sp>
      <p:sp>
        <p:nvSpPr>
          <p:cNvPr id="602" name="Google Shape;602;p61"/>
          <p:cNvSpPr txBox="1">
            <a:spLocks noGrp="1"/>
          </p:cNvSpPr>
          <p:nvPr>
            <p:ph type="sldNum" idx="12"/>
          </p:nvPr>
        </p:nvSpPr>
        <p:spPr>
          <a:xfrm>
            <a:off x="457199" y="6438651"/>
            <a:ext cx="352200" cy="190800"/>
          </a:xfrm>
          <a:prstGeom prst="rect">
            <a:avLst/>
          </a:prstGeom>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54</a:t>
            </a:fld>
            <a:endParaRPr/>
          </a:p>
        </p:txBody>
      </p:sp>
      <p:sp>
        <p:nvSpPr>
          <p:cNvPr id="603" name="Google Shape;603;p61"/>
          <p:cNvSpPr>
            <a:spLocks noGrp="1"/>
          </p:cNvSpPr>
          <p:nvPr>
            <p:ph type="pic" idx="3"/>
          </p:nvPr>
        </p:nvSpPr>
        <p:spPr>
          <a:xfrm>
            <a:off x="4919575" y="1695325"/>
            <a:ext cx="7272600" cy="5162700"/>
          </a:xfrm>
          <a:prstGeom prst="rect">
            <a:avLst/>
          </a:prstGeom>
        </p:spPr>
      </p:sp>
      <p:sp>
        <p:nvSpPr>
          <p:cNvPr id="604" name="Google Shape;604;p61"/>
          <p:cNvSpPr txBox="1">
            <a:spLocks noGrp="1"/>
          </p:cNvSpPr>
          <p:nvPr>
            <p:ph type="ftr" idx="11"/>
          </p:nvPr>
        </p:nvSpPr>
        <p:spPr>
          <a:xfrm>
            <a:off x="1042416" y="6438349"/>
            <a:ext cx="1198200" cy="1905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a:t>© Cognizant Softvision</a:t>
            </a:r>
            <a:endParaRPr/>
          </a:p>
        </p:txBody>
      </p:sp>
      <p:sp>
        <p:nvSpPr>
          <p:cNvPr id="605" name="Google Shape;605;p61"/>
          <p:cNvSpPr txBox="1">
            <a:spLocks noGrp="1"/>
          </p:cNvSpPr>
          <p:nvPr>
            <p:ph type="ctrTitle" idx="4"/>
          </p:nvPr>
        </p:nvSpPr>
        <p:spPr>
          <a:xfrm>
            <a:off x="6101450" y="557784"/>
            <a:ext cx="5172000" cy="231000"/>
          </a:xfrm>
          <a:prstGeom prst="rect">
            <a:avLst/>
          </a:prstGeom>
        </p:spPr>
        <p:txBody>
          <a:bodyPr spcFirstLastPara="1" wrap="square" lIns="0" tIns="0" rIns="0" bIns="0" anchor="ctr" anchorCtr="0">
            <a:spAutoFit/>
          </a:bodyPr>
          <a:lstStyle/>
          <a:p>
            <a:pPr marL="0" lvl="0" indent="0" algn="r" rtl="0">
              <a:spcBef>
                <a:spcPts val="0"/>
              </a:spcBef>
              <a:spcAft>
                <a:spcPts val="0"/>
              </a:spcAft>
              <a:buNone/>
            </a:pPr>
            <a:r>
              <a:rPr lang="en-US"/>
              <a:t>COMMUNITY NAME HERE</a:t>
            </a:r>
            <a:endParaRPr/>
          </a:p>
        </p:txBody>
      </p:sp>
      <p:pic>
        <p:nvPicPr>
          <p:cNvPr id="606" name="Google Shape;606;p61"/>
          <p:cNvPicPr preferRelativeResize="0"/>
          <p:nvPr/>
        </p:nvPicPr>
        <p:blipFill>
          <a:blip r:embed="rId3">
            <a:alphaModFix/>
          </a:blip>
          <a:stretch>
            <a:fillRect/>
          </a:stretch>
        </p:blipFill>
        <p:spPr>
          <a:xfrm>
            <a:off x="11427011" y="519375"/>
            <a:ext cx="307800" cy="3078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62"/>
          <p:cNvSpPr>
            <a:spLocks noGrp="1"/>
          </p:cNvSpPr>
          <p:nvPr>
            <p:ph type="pic" idx="2"/>
          </p:nvPr>
        </p:nvSpPr>
        <p:spPr>
          <a:xfrm>
            <a:off x="6096000" y="-1"/>
            <a:ext cx="6096000" cy="6858000"/>
          </a:xfrm>
          <a:prstGeom prst="rect">
            <a:avLst/>
          </a:prstGeom>
        </p:spPr>
      </p:sp>
      <p:sp>
        <p:nvSpPr>
          <p:cNvPr id="613" name="Google Shape;613;p62"/>
          <p:cNvSpPr txBox="1">
            <a:spLocks noGrp="1"/>
          </p:cNvSpPr>
          <p:nvPr>
            <p:ph type="sldNum" idx="12"/>
          </p:nvPr>
        </p:nvSpPr>
        <p:spPr>
          <a:xfrm>
            <a:off x="457199" y="6325299"/>
            <a:ext cx="352200" cy="304200"/>
          </a:xfrm>
          <a:prstGeom prst="rect">
            <a:avLst/>
          </a:prstGeom>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55</a:t>
            </a:fld>
            <a:endParaRPr/>
          </a:p>
        </p:txBody>
      </p:sp>
      <p:sp>
        <p:nvSpPr>
          <p:cNvPr id="614" name="Google Shape;614;p62"/>
          <p:cNvSpPr txBox="1">
            <a:spLocks noGrp="1"/>
          </p:cNvSpPr>
          <p:nvPr>
            <p:ph type="body" idx="1"/>
          </p:nvPr>
        </p:nvSpPr>
        <p:spPr>
          <a:xfrm>
            <a:off x="1042416" y="2627790"/>
            <a:ext cx="4545000" cy="1349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Half-image</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63"/>
          <p:cNvSpPr>
            <a:spLocks noGrp="1"/>
          </p:cNvSpPr>
          <p:nvPr>
            <p:ph type="pic" idx="2"/>
          </p:nvPr>
        </p:nvSpPr>
        <p:spPr>
          <a:xfrm>
            <a:off x="-175" y="0"/>
            <a:ext cx="12192000" cy="6875700"/>
          </a:xfrm>
          <a:prstGeom prst="rect">
            <a:avLst/>
          </a:prstGeom>
        </p:spPr>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64"/>
          <p:cNvSpPr>
            <a:spLocks noGrp="1"/>
          </p:cNvSpPr>
          <p:nvPr>
            <p:ph type="pic" idx="2"/>
          </p:nvPr>
        </p:nvSpPr>
        <p:spPr>
          <a:xfrm>
            <a:off x="-10100" y="9075"/>
            <a:ext cx="6096000" cy="6858000"/>
          </a:xfrm>
          <a:prstGeom prst="rect">
            <a:avLst/>
          </a:prstGeom>
        </p:spPr>
      </p:sp>
      <p:sp>
        <p:nvSpPr>
          <p:cNvPr id="627" name="Google Shape;627;p64"/>
          <p:cNvSpPr>
            <a:spLocks noGrp="1"/>
          </p:cNvSpPr>
          <p:nvPr>
            <p:ph type="pic" idx="3"/>
          </p:nvPr>
        </p:nvSpPr>
        <p:spPr>
          <a:xfrm>
            <a:off x="6096000" y="9075"/>
            <a:ext cx="6096000" cy="6858000"/>
          </a:xfrm>
          <a:prstGeom prst="rect">
            <a:avLst/>
          </a:prstGeom>
        </p:spPr>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65"/>
          <p:cNvSpPr txBox="1">
            <a:spLocks noGrp="1"/>
          </p:cNvSpPr>
          <p:nvPr>
            <p:ph type="title"/>
          </p:nvPr>
        </p:nvSpPr>
        <p:spPr>
          <a:xfrm>
            <a:off x="457198" y="557784"/>
            <a:ext cx="10808100" cy="30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Pictograms</a:t>
            </a:r>
            <a:endParaRPr/>
          </a:p>
        </p:txBody>
      </p:sp>
      <p:sp>
        <p:nvSpPr>
          <p:cNvPr id="634" name="Google Shape;634;p65"/>
          <p:cNvSpPr txBox="1">
            <a:spLocks noGrp="1"/>
          </p:cNvSpPr>
          <p:nvPr>
            <p:ph type="sldNum" idx="12"/>
          </p:nvPr>
        </p:nvSpPr>
        <p:spPr>
          <a:xfrm>
            <a:off x="457199" y="6438651"/>
            <a:ext cx="352200" cy="190800"/>
          </a:xfrm>
          <a:prstGeom prst="rect">
            <a:avLst/>
          </a:prstGeom>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58</a:t>
            </a:fld>
            <a:endParaRPr/>
          </a:p>
        </p:txBody>
      </p:sp>
      <p:pic>
        <p:nvPicPr>
          <p:cNvPr id="635" name="Google Shape;635;p65"/>
          <p:cNvPicPr preferRelativeResize="0"/>
          <p:nvPr/>
        </p:nvPicPr>
        <p:blipFill>
          <a:blip r:embed="rId3">
            <a:alphaModFix/>
          </a:blip>
          <a:stretch>
            <a:fillRect/>
          </a:stretch>
        </p:blipFill>
        <p:spPr>
          <a:xfrm>
            <a:off x="452450" y="1522547"/>
            <a:ext cx="418452" cy="418450"/>
          </a:xfrm>
          <a:prstGeom prst="rect">
            <a:avLst/>
          </a:prstGeom>
          <a:noFill/>
          <a:ln>
            <a:noFill/>
          </a:ln>
        </p:spPr>
      </p:pic>
      <p:pic>
        <p:nvPicPr>
          <p:cNvPr id="636" name="Google Shape;636;p65"/>
          <p:cNvPicPr preferRelativeResize="0"/>
          <p:nvPr/>
        </p:nvPicPr>
        <p:blipFill>
          <a:blip r:embed="rId4">
            <a:alphaModFix/>
          </a:blip>
          <a:stretch>
            <a:fillRect/>
          </a:stretch>
        </p:blipFill>
        <p:spPr>
          <a:xfrm>
            <a:off x="1062065" y="1522547"/>
            <a:ext cx="418452" cy="418450"/>
          </a:xfrm>
          <a:prstGeom prst="rect">
            <a:avLst/>
          </a:prstGeom>
          <a:noFill/>
          <a:ln>
            <a:noFill/>
          </a:ln>
        </p:spPr>
      </p:pic>
      <p:pic>
        <p:nvPicPr>
          <p:cNvPr id="637" name="Google Shape;637;p65"/>
          <p:cNvPicPr preferRelativeResize="0"/>
          <p:nvPr/>
        </p:nvPicPr>
        <p:blipFill>
          <a:blip r:embed="rId5">
            <a:alphaModFix/>
          </a:blip>
          <a:stretch>
            <a:fillRect/>
          </a:stretch>
        </p:blipFill>
        <p:spPr>
          <a:xfrm>
            <a:off x="2890909" y="1522547"/>
            <a:ext cx="418452" cy="418450"/>
          </a:xfrm>
          <a:prstGeom prst="rect">
            <a:avLst/>
          </a:prstGeom>
          <a:noFill/>
          <a:ln>
            <a:noFill/>
          </a:ln>
        </p:spPr>
      </p:pic>
      <p:pic>
        <p:nvPicPr>
          <p:cNvPr id="638" name="Google Shape;638;p65"/>
          <p:cNvPicPr preferRelativeResize="0"/>
          <p:nvPr/>
        </p:nvPicPr>
        <p:blipFill>
          <a:blip r:embed="rId6">
            <a:alphaModFix/>
          </a:blip>
          <a:stretch>
            <a:fillRect/>
          </a:stretch>
        </p:blipFill>
        <p:spPr>
          <a:xfrm>
            <a:off x="1671679" y="1522547"/>
            <a:ext cx="418452" cy="418450"/>
          </a:xfrm>
          <a:prstGeom prst="rect">
            <a:avLst/>
          </a:prstGeom>
          <a:noFill/>
          <a:ln>
            <a:noFill/>
          </a:ln>
        </p:spPr>
      </p:pic>
      <p:pic>
        <p:nvPicPr>
          <p:cNvPr id="639" name="Google Shape;639;p65"/>
          <p:cNvPicPr preferRelativeResize="0"/>
          <p:nvPr/>
        </p:nvPicPr>
        <p:blipFill>
          <a:blip r:embed="rId7">
            <a:alphaModFix/>
          </a:blip>
          <a:stretch>
            <a:fillRect/>
          </a:stretch>
        </p:blipFill>
        <p:spPr>
          <a:xfrm>
            <a:off x="3500523" y="1522547"/>
            <a:ext cx="418452" cy="418450"/>
          </a:xfrm>
          <a:prstGeom prst="rect">
            <a:avLst/>
          </a:prstGeom>
          <a:noFill/>
          <a:ln>
            <a:noFill/>
          </a:ln>
        </p:spPr>
      </p:pic>
      <p:pic>
        <p:nvPicPr>
          <p:cNvPr id="640" name="Google Shape;640;p65"/>
          <p:cNvPicPr preferRelativeResize="0"/>
          <p:nvPr/>
        </p:nvPicPr>
        <p:blipFill>
          <a:blip r:embed="rId8">
            <a:alphaModFix/>
          </a:blip>
          <a:stretch>
            <a:fillRect/>
          </a:stretch>
        </p:blipFill>
        <p:spPr>
          <a:xfrm>
            <a:off x="2281294" y="1522547"/>
            <a:ext cx="418452" cy="418450"/>
          </a:xfrm>
          <a:prstGeom prst="rect">
            <a:avLst/>
          </a:prstGeom>
          <a:noFill/>
          <a:ln>
            <a:noFill/>
          </a:ln>
        </p:spPr>
      </p:pic>
      <p:pic>
        <p:nvPicPr>
          <p:cNvPr id="641" name="Google Shape;641;p65"/>
          <p:cNvPicPr preferRelativeResize="0"/>
          <p:nvPr/>
        </p:nvPicPr>
        <p:blipFill>
          <a:blip r:embed="rId9">
            <a:alphaModFix/>
          </a:blip>
          <a:stretch>
            <a:fillRect/>
          </a:stretch>
        </p:blipFill>
        <p:spPr>
          <a:xfrm>
            <a:off x="3168421" y="2922398"/>
            <a:ext cx="418466" cy="418450"/>
          </a:xfrm>
          <a:prstGeom prst="rect">
            <a:avLst/>
          </a:prstGeom>
          <a:noFill/>
          <a:ln>
            <a:noFill/>
          </a:ln>
        </p:spPr>
      </p:pic>
      <p:pic>
        <p:nvPicPr>
          <p:cNvPr id="642" name="Google Shape;642;p65"/>
          <p:cNvPicPr preferRelativeResize="0"/>
          <p:nvPr/>
        </p:nvPicPr>
        <p:blipFill>
          <a:blip r:embed="rId10">
            <a:alphaModFix/>
          </a:blip>
          <a:stretch>
            <a:fillRect/>
          </a:stretch>
        </p:blipFill>
        <p:spPr>
          <a:xfrm>
            <a:off x="3847414" y="2922398"/>
            <a:ext cx="418465" cy="418450"/>
          </a:xfrm>
          <a:prstGeom prst="rect">
            <a:avLst/>
          </a:prstGeom>
          <a:noFill/>
          <a:ln>
            <a:noFill/>
          </a:ln>
        </p:spPr>
      </p:pic>
      <p:pic>
        <p:nvPicPr>
          <p:cNvPr id="643" name="Google Shape;643;p65"/>
          <p:cNvPicPr preferRelativeResize="0"/>
          <p:nvPr/>
        </p:nvPicPr>
        <p:blipFill>
          <a:blip r:embed="rId11">
            <a:alphaModFix/>
          </a:blip>
          <a:stretch>
            <a:fillRect/>
          </a:stretch>
        </p:blipFill>
        <p:spPr>
          <a:xfrm>
            <a:off x="452450" y="2922398"/>
            <a:ext cx="418466" cy="418450"/>
          </a:xfrm>
          <a:prstGeom prst="rect">
            <a:avLst/>
          </a:prstGeom>
          <a:noFill/>
          <a:ln>
            <a:noFill/>
          </a:ln>
        </p:spPr>
      </p:pic>
      <p:pic>
        <p:nvPicPr>
          <p:cNvPr id="644" name="Google Shape;644;p65"/>
          <p:cNvPicPr preferRelativeResize="0"/>
          <p:nvPr/>
        </p:nvPicPr>
        <p:blipFill>
          <a:blip r:embed="rId12">
            <a:alphaModFix/>
          </a:blip>
          <a:stretch>
            <a:fillRect/>
          </a:stretch>
        </p:blipFill>
        <p:spPr>
          <a:xfrm>
            <a:off x="7242378" y="2922398"/>
            <a:ext cx="418465" cy="418450"/>
          </a:xfrm>
          <a:prstGeom prst="rect">
            <a:avLst/>
          </a:prstGeom>
          <a:noFill/>
          <a:ln>
            <a:noFill/>
          </a:ln>
        </p:spPr>
      </p:pic>
      <p:pic>
        <p:nvPicPr>
          <p:cNvPr id="645" name="Google Shape;645;p65"/>
          <p:cNvPicPr preferRelativeResize="0"/>
          <p:nvPr/>
        </p:nvPicPr>
        <p:blipFill>
          <a:blip r:embed="rId13">
            <a:alphaModFix/>
          </a:blip>
          <a:stretch>
            <a:fillRect/>
          </a:stretch>
        </p:blipFill>
        <p:spPr>
          <a:xfrm>
            <a:off x="1131443" y="2922398"/>
            <a:ext cx="418466" cy="418450"/>
          </a:xfrm>
          <a:prstGeom prst="rect">
            <a:avLst/>
          </a:prstGeom>
          <a:noFill/>
          <a:ln>
            <a:noFill/>
          </a:ln>
        </p:spPr>
      </p:pic>
      <p:pic>
        <p:nvPicPr>
          <p:cNvPr id="646" name="Google Shape;646;p65"/>
          <p:cNvPicPr preferRelativeResize="0"/>
          <p:nvPr/>
        </p:nvPicPr>
        <p:blipFill>
          <a:blip r:embed="rId14">
            <a:alphaModFix/>
          </a:blip>
          <a:stretch>
            <a:fillRect/>
          </a:stretch>
        </p:blipFill>
        <p:spPr>
          <a:xfrm>
            <a:off x="4526407" y="2922398"/>
            <a:ext cx="418465" cy="418450"/>
          </a:xfrm>
          <a:prstGeom prst="rect">
            <a:avLst/>
          </a:prstGeom>
          <a:noFill/>
          <a:ln>
            <a:noFill/>
          </a:ln>
        </p:spPr>
      </p:pic>
      <p:pic>
        <p:nvPicPr>
          <p:cNvPr id="647" name="Google Shape;647;p65"/>
          <p:cNvPicPr preferRelativeResize="0"/>
          <p:nvPr/>
        </p:nvPicPr>
        <p:blipFill>
          <a:blip r:embed="rId15">
            <a:alphaModFix/>
          </a:blip>
          <a:stretch>
            <a:fillRect/>
          </a:stretch>
        </p:blipFill>
        <p:spPr>
          <a:xfrm>
            <a:off x="5205399" y="2922398"/>
            <a:ext cx="418465" cy="418450"/>
          </a:xfrm>
          <a:prstGeom prst="rect">
            <a:avLst/>
          </a:prstGeom>
          <a:noFill/>
          <a:ln>
            <a:noFill/>
          </a:ln>
        </p:spPr>
      </p:pic>
      <p:pic>
        <p:nvPicPr>
          <p:cNvPr id="648" name="Google Shape;648;p65"/>
          <p:cNvPicPr preferRelativeResize="0"/>
          <p:nvPr/>
        </p:nvPicPr>
        <p:blipFill>
          <a:blip r:embed="rId16">
            <a:alphaModFix/>
          </a:blip>
          <a:stretch>
            <a:fillRect/>
          </a:stretch>
        </p:blipFill>
        <p:spPr>
          <a:xfrm>
            <a:off x="7921370" y="2922398"/>
            <a:ext cx="418465" cy="418450"/>
          </a:xfrm>
          <a:prstGeom prst="rect">
            <a:avLst/>
          </a:prstGeom>
          <a:noFill/>
          <a:ln>
            <a:noFill/>
          </a:ln>
        </p:spPr>
      </p:pic>
      <p:pic>
        <p:nvPicPr>
          <p:cNvPr id="649" name="Google Shape;649;p65"/>
          <p:cNvPicPr preferRelativeResize="0"/>
          <p:nvPr/>
        </p:nvPicPr>
        <p:blipFill>
          <a:blip r:embed="rId17">
            <a:alphaModFix/>
          </a:blip>
          <a:stretch>
            <a:fillRect/>
          </a:stretch>
        </p:blipFill>
        <p:spPr>
          <a:xfrm>
            <a:off x="1810436" y="2922398"/>
            <a:ext cx="418465" cy="418450"/>
          </a:xfrm>
          <a:prstGeom prst="rect">
            <a:avLst/>
          </a:prstGeom>
          <a:noFill/>
          <a:ln>
            <a:noFill/>
          </a:ln>
        </p:spPr>
      </p:pic>
      <p:pic>
        <p:nvPicPr>
          <p:cNvPr id="650" name="Google Shape;650;p65"/>
          <p:cNvPicPr preferRelativeResize="0"/>
          <p:nvPr/>
        </p:nvPicPr>
        <p:blipFill>
          <a:blip r:embed="rId18">
            <a:alphaModFix/>
          </a:blip>
          <a:stretch>
            <a:fillRect/>
          </a:stretch>
        </p:blipFill>
        <p:spPr>
          <a:xfrm>
            <a:off x="8600363" y="2922398"/>
            <a:ext cx="418465" cy="418450"/>
          </a:xfrm>
          <a:prstGeom prst="rect">
            <a:avLst/>
          </a:prstGeom>
          <a:noFill/>
          <a:ln>
            <a:noFill/>
          </a:ln>
        </p:spPr>
      </p:pic>
      <p:pic>
        <p:nvPicPr>
          <p:cNvPr id="651" name="Google Shape;651;p65"/>
          <p:cNvPicPr preferRelativeResize="0"/>
          <p:nvPr/>
        </p:nvPicPr>
        <p:blipFill>
          <a:blip r:embed="rId19">
            <a:alphaModFix/>
          </a:blip>
          <a:stretch>
            <a:fillRect/>
          </a:stretch>
        </p:blipFill>
        <p:spPr>
          <a:xfrm>
            <a:off x="5884392" y="2922398"/>
            <a:ext cx="418465" cy="418450"/>
          </a:xfrm>
          <a:prstGeom prst="rect">
            <a:avLst/>
          </a:prstGeom>
          <a:noFill/>
          <a:ln>
            <a:noFill/>
          </a:ln>
        </p:spPr>
      </p:pic>
      <p:pic>
        <p:nvPicPr>
          <p:cNvPr id="652" name="Google Shape;652;p65"/>
          <p:cNvPicPr preferRelativeResize="0"/>
          <p:nvPr/>
        </p:nvPicPr>
        <p:blipFill>
          <a:blip r:embed="rId20">
            <a:alphaModFix/>
          </a:blip>
          <a:stretch>
            <a:fillRect/>
          </a:stretch>
        </p:blipFill>
        <p:spPr>
          <a:xfrm>
            <a:off x="2489428" y="2922398"/>
            <a:ext cx="418465" cy="418450"/>
          </a:xfrm>
          <a:prstGeom prst="rect">
            <a:avLst/>
          </a:prstGeom>
          <a:noFill/>
          <a:ln>
            <a:noFill/>
          </a:ln>
        </p:spPr>
      </p:pic>
      <p:pic>
        <p:nvPicPr>
          <p:cNvPr id="653" name="Google Shape;653;p65"/>
          <p:cNvPicPr preferRelativeResize="0"/>
          <p:nvPr/>
        </p:nvPicPr>
        <p:blipFill>
          <a:blip r:embed="rId21">
            <a:alphaModFix/>
          </a:blip>
          <a:stretch>
            <a:fillRect/>
          </a:stretch>
        </p:blipFill>
        <p:spPr>
          <a:xfrm>
            <a:off x="9279356" y="2922398"/>
            <a:ext cx="418465" cy="418450"/>
          </a:xfrm>
          <a:prstGeom prst="rect">
            <a:avLst/>
          </a:prstGeom>
          <a:noFill/>
          <a:ln>
            <a:noFill/>
          </a:ln>
        </p:spPr>
      </p:pic>
      <p:pic>
        <p:nvPicPr>
          <p:cNvPr id="654" name="Google Shape;654;p65"/>
          <p:cNvPicPr preferRelativeResize="0"/>
          <p:nvPr/>
        </p:nvPicPr>
        <p:blipFill>
          <a:blip r:embed="rId22">
            <a:alphaModFix/>
          </a:blip>
          <a:stretch>
            <a:fillRect/>
          </a:stretch>
        </p:blipFill>
        <p:spPr>
          <a:xfrm>
            <a:off x="10637342" y="2922398"/>
            <a:ext cx="418465" cy="418450"/>
          </a:xfrm>
          <a:prstGeom prst="rect">
            <a:avLst/>
          </a:prstGeom>
          <a:noFill/>
          <a:ln>
            <a:noFill/>
          </a:ln>
        </p:spPr>
      </p:pic>
      <p:pic>
        <p:nvPicPr>
          <p:cNvPr id="655" name="Google Shape;655;p65"/>
          <p:cNvPicPr preferRelativeResize="0"/>
          <p:nvPr/>
        </p:nvPicPr>
        <p:blipFill>
          <a:blip r:embed="rId23">
            <a:alphaModFix/>
          </a:blip>
          <a:stretch>
            <a:fillRect/>
          </a:stretch>
        </p:blipFill>
        <p:spPr>
          <a:xfrm>
            <a:off x="6563385" y="2922398"/>
            <a:ext cx="418465" cy="418450"/>
          </a:xfrm>
          <a:prstGeom prst="rect">
            <a:avLst/>
          </a:prstGeom>
          <a:noFill/>
          <a:ln>
            <a:noFill/>
          </a:ln>
        </p:spPr>
      </p:pic>
      <p:pic>
        <p:nvPicPr>
          <p:cNvPr id="656" name="Google Shape;656;p65"/>
          <p:cNvPicPr preferRelativeResize="0"/>
          <p:nvPr/>
        </p:nvPicPr>
        <p:blipFill>
          <a:blip r:embed="rId24">
            <a:alphaModFix/>
          </a:blip>
          <a:stretch>
            <a:fillRect/>
          </a:stretch>
        </p:blipFill>
        <p:spPr>
          <a:xfrm>
            <a:off x="11316334" y="2922398"/>
            <a:ext cx="418465" cy="418450"/>
          </a:xfrm>
          <a:prstGeom prst="rect">
            <a:avLst/>
          </a:prstGeom>
          <a:noFill/>
          <a:ln>
            <a:noFill/>
          </a:ln>
        </p:spPr>
      </p:pic>
      <p:pic>
        <p:nvPicPr>
          <p:cNvPr id="657" name="Google Shape;657;p65"/>
          <p:cNvPicPr preferRelativeResize="0"/>
          <p:nvPr/>
        </p:nvPicPr>
        <p:blipFill>
          <a:blip r:embed="rId25">
            <a:alphaModFix/>
          </a:blip>
          <a:stretch>
            <a:fillRect/>
          </a:stretch>
        </p:blipFill>
        <p:spPr>
          <a:xfrm>
            <a:off x="9958349" y="2922398"/>
            <a:ext cx="418465" cy="418450"/>
          </a:xfrm>
          <a:prstGeom prst="rect">
            <a:avLst/>
          </a:prstGeom>
          <a:noFill/>
          <a:ln>
            <a:noFill/>
          </a:ln>
        </p:spPr>
      </p:pic>
      <p:sp>
        <p:nvSpPr>
          <p:cNvPr id="658" name="Google Shape;658;p65"/>
          <p:cNvSpPr txBox="1">
            <a:spLocks noGrp="1"/>
          </p:cNvSpPr>
          <p:nvPr>
            <p:ph type="body" idx="1"/>
          </p:nvPr>
        </p:nvSpPr>
        <p:spPr>
          <a:xfrm>
            <a:off x="457200" y="1132125"/>
            <a:ext cx="10807800" cy="3078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US"/>
              <a:t>Benefits</a:t>
            </a:r>
            <a:endParaRPr/>
          </a:p>
        </p:txBody>
      </p:sp>
      <p:cxnSp>
        <p:nvCxnSpPr>
          <p:cNvPr id="659" name="Google Shape;659;p65"/>
          <p:cNvCxnSpPr/>
          <p:nvPr/>
        </p:nvCxnSpPr>
        <p:spPr>
          <a:xfrm>
            <a:off x="457300" y="2239772"/>
            <a:ext cx="11290200" cy="0"/>
          </a:xfrm>
          <a:prstGeom prst="straightConnector1">
            <a:avLst/>
          </a:prstGeom>
          <a:noFill/>
          <a:ln w="9525" cap="flat" cmpd="sng">
            <a:solidFill>
              <a:schemeClr val="accent4"/>
            </a:solidFill>
            <a:prstDash val="solid"/>
            <a:round/>
            <a:headEnd type="none" w="med" len="med"/>
            <a:tailEnd type="none" w="med" len="med"/>
          </a:ln>
        </p:spPr>
      </p:cxnSp>
      <p:sp>
        <p:nvSpPr>
          <p:cNvPr id="660" name="Google Shape;660;p65"/>
          <p:cNvSpPr txBox="1">
            <a:spLocks noGrp="1"/>
          </p:cNvSpPr>
          <p:nvPr>
            <p:ph type="body" idx="1"/>
          </p:nvPr>
        </p:nvSpPr>
        <p:spPr>
          <a:xfrm>
            <a:off x="457200" y="2464510"/>
            <a:ext cx="10807800" cy="3078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US"/>
              <a:t>General Business</a:t>
            </a:r>
            <a:endParaRPr/>
          </a:p>
        </p:txBody>
      </p:sp>
      <p:cxnSp>
        <p:nvCxnSpPr>
          <p:cNvPr id="661" name="Google Shape;661;p65"/>
          <p:cNvCxnSpPr/>
          <p:nvPr/>
        </p:nvCxnSpPr>
        <p:spPr>
          <a:xfrm>
            <a:off x="457300" y="3639622"/>
            <a:ext cx="11290200" cy="0"/>
          </a:xfrm>
          <a:prstGeom prst="straightConnector1">
            <a:avLst/>
          </a:prstGeom>
          <a:noFill/>
          <a:ln w="9525" cap="flat" cmpd="sng">
            <a:solidFill>
              <a:schemeClr val="accent4"/>
            </a:solidFill>
            <a:prstDash val="solid"/>
            <a:round/>
            <a:headEnd type="none" w="med" len="med"/>
            <a:tailEnd type="none" w="med" len="med"/>
          </a:ln>
        </p:spPr>
      </p:cxnSp>
      <p:sp>
        <p:nvSpPr>
          <p:cNvPr id="662" name="Google Shape;662;p65"/>
          <p:cNvSpPr txBox="1">
            <a:spLocks noGrp="1"/>
          </p:cNvSpPr>
          <p:nvPr>
            <p:ph type="body" idx="1"/>
          </p:nvPr>
        </p:nvSpPr>
        <p:spPr>
          <a:xfrm>
            <a:off x="457200" y="3864360"/>
            <a:ext cx="10807800" cy="3078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US"/>
              <a:t>Industries</a:t>
            </a:r>
            <a:endParaRPr/>
          </a:p>
        </p:txBody>
      </p:sp>
      <p:pic>
        <p:nvPicPr>
          <p:cNvPr id="663" name="Google Shape;663;p65"/>
          <p:cNvPicPr preferRelativeResize="0"/>
          <p:nvPr/>
        </p:nvPicPr>
        <p:blipFill>
          <a:blip r:embed="rId26">
            <a:alphaModFix/>
          </a:blip>
          <a:stretch>
            <a:fillRect/>
          </a:stretch>
        </p:blipFill>
        <p:spPr>
          <a:xfrm>
            <a:off x="457300" y="4322247"/>
            <a:ext cx="418475" cy="418475"/>
          </a:xfrm>
          <a:prstGeom prst="rect">
            <a:avLst/>
          </a:prstGeom>
          <a:noFill/>
          <a:ln>
            <a:noFill/>
          </a:ln>
        </p:spPr>
      </p:pic>
      <p:pic>
        <p:nvPicPr>
          <p:cNvPr id="664" name="Google Shape;664;p65"/>
          <p:cNvPicPr preferRelativeResize="0"/>
          <p:nvPr/>
        </p:nvPicPr>
        <p:blipFill>
          <a:blip r:embed="rId27">
            <a:alphaModFix/>
          </a:blip>
          <a:stretch>
            <a:fillRect/>
          </a:stretch>
        </p:blipFill>
        <p:spPr>
          <a:xfrm>
            <a:off x="1096066" y="4322247"/>
            <a:ext cx="418475" cy="418475"/>
          </a:xfrm>
          <a:prstGeom prst="rect">
            <a:avLst/>
          </a:prstGeom>
          <a:noFill/>
          <a:ln>
            <a:noFill/>
          </a:ln>
        </p:spPr>
      </p:pic>
      <p:pic>
        <p:nvPicPr>
          <p:cNvPr id="665" name="Google Shape;665;p65"/>
          <p:cNvPicPr preferRelativeResize="0"/>
          <p:nvPr/>
        </p:nvPicPr>
        <p:blipFill>
          <a:blip r:embed="rId28">
            <a:alphaModFix/>
          </a:blip>
          <a:stretch>
            <a:fillRect/>
          </a:stretch>
        </p:blipFill>
        <p:spPr>
          <a:xfrm>
            <a:off x="1734832" y="4322247"/>
            <a:ext cx="418475" cy="418475"/>
          </a:xfrm>
          <a:prstGeom prst="rect">
            <a:avLst/>
          </a:prstGeom>
          <a:noFill/>
          <a:ln>
            <a:noFill/>
          </a:ln>
        </p:spPr>
      </p:pic>
      <p:pic>
        <p:nvPicPr>
          <p:cNvPr id="666" name="Google Shape;666;p65"/>
          <p:cNvPicPr preferRelativeResize="0"/>
          <p:nvPr/>
        </p:nvPicPr>
        <p:blipFill>
          <a:blip r:embed="rId29">
            <a:alphaModFix/>
          </a:blip>
          <a:stretch>
            <a:fillRect/>
          </a:stretch>
        </p:blipFill>
        <p:spPr>
          <a:xfrm>
            <a:off x="2373599" y="4322247"/>
            <a:ext cx="418475" cy="418475"/>
          </a:xfrm>
          <a:prstGeom prst="rect">
            <a:avLst/>
          </a:prstGeom>
          <a:noFill/>
          <a:ln>
            <a:noFill/>
          </a:ln>
        </p:spPr>
      </p:pic>
      <p:pic>
        <p:nvPicPr>
          <p:cNvPr id="667" name="Google Shape;667;p65"/>
          <p:cNvPicPr preferRelativeResize="0"/>
          <p:nvPr/>
        </p:nvPicPr>
        <p:blipFill>
          <a:blip r:embed="rId30">
            <a:alphaModFix/>
          </a:blip>
          <a:stretch>
            <a:fillRect/>
          </a:stretch>
        </p:blipFill>
        <p:spPr>
          <a:xfrm>
            <a:off x="3012365" y="4322247"/>
            <a:ext cx="418475" cy="418475"/>
          </a:xfrm>
          <a:prstGeom prst="rect">
            <a:avLst/>
          </a:prstGeom>
          <a:noFill/>
          <a:ln>
            <a:noFill/>
          </a:ln>
        </p:spPr>
      </p:pic>
      <p:pic>
        <p:nvPicPr>
          <p:cNvPr id="668" name="Google Shape;668;p65"/>
          <p:cNvPicPr preferRelativeResize="0"/>
          <p:nvPr/>
        </p:nvPicPr>
        <p:blipFill>
          <a:blip r:embed="rId31">
            <a:alphaModFix/>
          </a:blip>
          <a:stretch>
            <a:fillRect/>
          </a:stretch>
        </p:blipFill>
        <p:spPr>
          <a:xfrm>
            <a:off x="3651131" y="4322247"/>
            <a:ext cx="418475" cy="418475"/>
          </a:xfrm>
          <a:prstGeom prst="rect">
            <a:avLst/>
          </a:prstGeom>
          <a:noFill/>
          <a:ln>
            <a:noFill/>
          </a:ln>
        </p:spPr>
      </p:pic>
      <p:pic>
        <p:nvPicPr>
          <p:cNvPr id="669" name="Google Shape;669;p65"/>
          <p:cNvPicPr preferRelativeResize="0"/>
          <p:nvPr/>
        </p:nvPicPr>
        <p:blipFill>
          <a:blip r:embed="rId32">
            <a:alphaModFix/>
          </a:blip>
          <a:stretch>
            <a:fillRect/>
          </a:stretch>
        </p:blipFill>
        <p:spPr>
          <a:xfrm>
            <a:off x="4289897" y="4322247"/>
            <a:ext cx="418475" cy="418475"/>
          </a:xfrm>
          <a:prstGeom prst="rect">
            <a:avLst/>
          </a:prstGeom>
          <a:noFill/>
          <a:ln>
            <a:noFill/>
          </a:ln>
        </p:spPr>
      </p:pic>
      <p:pic>
        <p:nvPicPr>
          <p:cNvPr id="670" name="Google Shape;670;p65"/>
          <p:cNvPicPr preferRelativeResize="0"/>
          <p:nvPr/>
        </p:nvPicPr>
        <p:blipFill>
          <a:blip r:embed="rId33">
            <a:alphaModFix/>
          </a:blip>
          <a:stretch>
            <a:fillRect/>
          </a:stretch>
        </p:blipFill>
        <p:spPr>
          <a:xfrm>
            <a:off x="4928663" y="4322247"/>
            <a:ext cx="418475" cy="418475"/>
          </a:xfrm>
          <a:prstGeom prst="rect">
            <a:avLst/>
          </a:prstGeom>
          <a:noFill/>
          <a:ln>
            <a:noFill/>
          </a:ln>
        </p:spPr>
      </p:pic>
      <p:pic>
        <p:nvPicPr>
          <p:cNvPr id="671" name="Google Shape;671;p65"/>
          <p:cNvPicPr preferRelativeResize="0"/>
          <p:nvPr/>
        </p:nvPicPr>
        <p:blipFill>
          <a:blip r:embed="rId34">
            <a:alphaModFix/>
          </a:blip>
          <a:stretch>
            <a:fillRect/>
          </a:stretch>
        </p:blipFill>
        <p:spPr>
          <a:xfrm>
            <a:off x="5567429" y="4322247"/>
            <a:ext cx="418475" cy="418475"/>
          </a:xfrm>
          <a:prstGeom prst="rect">
            <a:avLst/>
          </a:prstGeom>
          <a:noFill/>
          <a:ln>
            <a:noFill/>
          </a:ln>
        </p:spPr>
      </p:pic>
      <p:pic>
        <p:nvPicPr>
          <p:cNvPr id="672" name="Google Shape;672;p65"/>
          <p:cNvPicPr preferRelativeResize="0"/>
          <p:nvPr/>
        </p:nvPicPr>
        <p:blipFill>
          <a:blip r:embed="rId35">
            <a:alphaModFix/>
          </a:blip>
          <a:stretch>
            <a:fillRect/>
          </a:stretch>
        </p:blipFill>
        <p:spPr>
          <a:xfrm>
            <a:off x="6206196" y="4322247"/>
            <a:ext cx="418475" cy="418475"/>
          </a:xfrm>
          <a:prstGeom prst="rect">
            <a:avLst/>
          </a:prstGeom>
          <a:noFill/>
          <a:ln>
            <a:noFill/>
          </a:ln>
        </p:spPr>
      </p:pic>
      <p:pic>
        <p:nvPicPr>
          <p:cNvPr id="673" name="Google Shape;673;p65"/>
          <p:cNvPicPr preferRelativeResize="0"/>
          <p:nvPr/>
        </p:nvPicPr>
        <p:blipFill>
          <a:blip r:embed="rId36">
            <a:alphaModFix/>
          </a:blip>
          <a:stretch>
            <a:fillRect/>
          </a:stretch>
        </p:blipFill>
        <p:spPr>
          <a:xfrm>
            <a:off x="6844962" y="4322247"/>
            <a:ext cx="418475" cy="418475"/>
          </a:xfrm>
          <a:prstGeom prst="rect">
            <a:avLst/>
          </a:prstGeom>
          <a:noFill/>
          <a:ln>
            <a:noFill/>
          </a:ln>
        </p:spPr>
      </p:pic>
      <p:pic>
        <p:nvPicPr>
          <p:cNvPr id="674" name="Google Shape;674;p65"/>
          <p:cNvPicPr preferRelativeResize="0"/>
          <p:nvPr/>
        </p:nvPicPr>
        <p:blipFill>
          <a:blip r:embed="rId37">
            <a:alphaModFix/>
          </a:blip>
          <a:stretch>
            <a:fillRect/>
          </a:stretch>
        </p:blipFill>
        <p:spPr>
          <a:xfrm>
            <a:off x="7483728" y="4322247"/>
            <a:ext cx="418475" cy="418475"/>
          </a:xfrm>
          <a:prstGeom prst="rect">
            <a:avLst/>
          </a:prstGeom>
          <a:noFill/>
          <a:ln>
            <a:noFill/>
          </a:ln>
        </p:spPr>
      </p:pic>
      <p:pic>
        <p:nvPicPr>
          <p:cNvPr id="675" name="Google Shape;675;p65"/>
          <p:cNvPicPr preferRelativeResize="0"/>
          <p:nvPr/>
        </p:nvPicPr>
        <p:blipFill>
          <a:blip r:embed="rId38">
            <a:alphaModFix/>
          </a:blip>
          <a:stretch>
            <a:fillRect/>
          </a:stretch>
        </p:blipFill>
        <p:spPr>
          <a:xfrm>
            <a:off x="8122494" y="4322247"/>
            <a:ext cx="418475" cy="418475"/>
          </a:xfrm>
          <a:prstGeom prst="rect">
            <a:avLst/>
          </a:prstGeom>
          <a:noFill/>
          <a:ln>
            <a:noFill/>
          </a:ln>
        </p:spPr>
      </p:pic>
      <p:pic>
        <p:nvPicPr>
          <p:cNvPr id="676" name="Google Shape;676;p65"/>
          <p:cNvPicPr preferRelativeResize="0"/>
          <p:nvPr/>
        </p:nvPicPr>
        <p:blipFill>
          <a:blip r:embed="rId39">
            <a:alphaModFix/>
          </a:blip>
          <a:stretch>
            <a:fillRect/>
          </a:stretch>
        </p:blipFill>
        <p:spPr>
          <a:xfrm>
            <a:off x="8761260" y="4322247"/>
            <a:ext cx="418475" cy="418475"/>
          </a:xfrm>
          <a:prstGeom prst="rect">
            <a:avLst/>
          </a:prstGeom>
          <a:noFill/>
          <a:ln>
            <a:noFill/>
          </a:ln>
        </p:spPr>
      </p:pic>
      <p:pic>
        <p:nvPicPr>
          <p:cNvPr id="677" name="Google Shape;677;p65"/>
          <p:cNvPicPr preferRelativeResize="0"/>
          <p:nvPr/>
        </p:nvPicPr>
        <p:blipFill>
          <a:blip r:embed="rId40">
            <a:alphaModFix/>
          </a:blip>
          <a:stretch>
            <a:fillRect/>
          </a:stretch>
        </p:blipFill>
        <p:spPr>
          <a:xfrm>
            <a:off x="9400026" y="4322247"/>
            <a:ext cx="418475" cy="418475"/>
          </a:xfrm>
          <a:prstGeom prst="rect">
            <a:avLst/>
          </a:prstGeom>
          <a:noFill/>
          <a:ln>
            <a:noFill/>
          </a:ln>
        </p:spPr>
      </p:pic>
      <p:pic>
        <p:nvPicPr>
          <p:cNvPr id="678" name="Google Shape;678;p65"/>
          <p:cNvPicPr preferRelativeResize="0"/>
          <p:nvPr/>
        </p:nvPicPr>
        <p:blipFill>
          <a:blip r:embed="rId41">
            <a:alphaModFix/>
          </a:blip>
          <a:stretch>
            <a:fillRect/>
          </a:stretch>
        </p:blipFill>
        <p:spPr>
          <a:xfrm>
            <a:off x="10038793" y="4322247"/>
            <a:ext cx="418475" cy="418475"/>
          </a:xfrm>
          <a:prstGeom prst="rect">
            <a:avLst/>
          </a:prstGeom>
          <a:noFill/>
          <a:ln>
            <a:noFill/>
          </a:ln>
        </p:spPr>
      </p:pic>
      <p:pic>
        <p:nvPicPr>
          <p:cNvPr id="679" name="Google Shape;679;p65"/>
          <p:cNvPicPr preferRelativeResize="0"/>
          <p:nvPr/>
        </p:nvPicPr>
        <p:blipFill>
          <a:blip r:embed="rId42">
            <a:alphaModFix/>
          </a:blip>
          <a:stretch>
            <a:fillRect/>
          </a:stretch>
        </p:blipFill>
        <p:spPr>
          <a:xfrm>
            <a:off x="10677559" y="4322247"/>
            <a:ext cx="418475" cy="418475"/>
          </a:xfrm>
          <a:prstGeom prst="rect">
            <a:avLst/>
          </a:prstGeom>
          <a:noFill/>
          <a:ln>
            <a:noFill/>
          </a:ln>
        </p:spPr>
      </p:pic>
      <p:pic>
        <p:nvPicPr>
          <p:cNvPr id="680" name="Google Shape;680;p65"/>
          <p:cNvPicPr preferRelativeResize="0"/>
          <p:nvPr/>
        </p:nvPicPr>
        <p:blipFill>
          <a:blip r:embed="rId43">
            <a:alphaModFix/>
          </a:blip>
          <a:stretch>
            <a:fillRect/>
          </a:stretch>
        </p:blipFill>
        <p:spPr>
          <a:xfrm>
            <a:off x="11316325" y="4322247"/>
            <a:ext cx="418475" cy="418475"/>
          </a:xfrm>
          <a:prstGeom prst="rect">
            <a:avLst/>
          </a:prstGeom>
          <a:noFill/>
          <a:ln>
            <a:noFill/>
          </a:ln>
        </p:spPr>
      </p:pic>
      <p:cxnSp>
        <p:nvCxnSpPr>
          <p:cNvPr id="681" name="Google Shape;681;p65"/>
          <p:cNvCxnSpPr/>
          <p:nvPr/>
        </p:nvCxnSpPr>
        <p:spPr>
          <a:xfrm>
            <a:off x="457300" y="5039134"/>
            <a:ext cx="11290200" cy="0"/>
          </a:xfrm>
          <a:prstGeom prst="straightConnector1">
            <a:avLst/>
          </a:prstGeom>
          <a:noFill/>
          <a:ln w="9525" cap="flat" cmpd="sng">
            <a:solidFill>
              <a:schemeClr val="accent4"/>
            </a:solidFill>
            <a:prstDash val="solid"/>
            <a:round/>
            <a:headEnd type="none" w="med" len="med"/>
            <a:tailEnd type="none" w="med" len="med"/>
          </a:ln>
        </p:spPr>
      </p:cxnSp>
      <p:sp>
        <p:nvSpPr>
          <p:cNvPr id="682" name="Google Shape;682;p65"/>
          <p:cNvSpPr txBox="1">
            <a:spLocks noGrp="1"/>
          </p:cNvSpPr>
          <p:nvPr>
            <p:ph type="body" idx="1"/>
          </p:nvPr>
        </p:nvSpPr>
        <p:spPr>
          <a:xfrm>
            <a:off x="457200" y="5263872"/>
            <a:ext cx="10807800" cy="3078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US"/>
              <a:t>Miscellaneous</a:t>
            </a:r>
            <a:endParaRPr/>
          </a:p>
        </p:txBody>
      </p:sp>
      <p:pic>
        <p:nvPicPr>
          <p:cNvPr id="683" name="Google Shape;683;p65"/>
          <p:cNvPicPr preferRelativeResize="0"/>
          <p:nvPr/>
        </p:nvPicPr>
        <p:blipFill>
          <a:blip r:embed="rId44">
            <a:alphaModFix/>
          </a:blip>
          <a:stretch>
            <a:fillRect/>
          </a:stretch>
        </p:blipFill>
        <p:spPr>
          <a:xfrm>
            <a:off x="457275" y="5722125"/>
            <a:ext cx="418475" cy="418475"/>
          </a:xfrm>
          <a:prstGeom prst="rect">
            <a:avLst/>
          </a:prstGeom>
          <a:noFill/>
          <a:ln>
            <a:noFill/>
          </a:ln>
        </p:spPr>
      </p:pic>
      <p:pic>
        <p:nvPicPr>
          <p:cNvPr id="684" name="Google Shape;684;p65"/>
          <p:cNvPicPr preferRelativeResize="0"/>
          <p:nvPr/>
        </p:nvPicPr>
        <p:blipFill>
          <a:blip r:embed="rId45">
            <a:alphaModFix/>
          </a:blip>
          <a:stretch>
            <a:fillRect/>
          </a:stretch>
        </p:blipFill>
        <p:spPr>
          <a:xfrm>
            <a:off x="1096042" y="5722125"/>
            <a:ext cx="418475" cy="418475"/>
          </a:xfrm>
          <a:prstGeom prst="rect">
            <a:avLst/>
          </a:prstGeom>
          <a:noFill/>
          <a:ln>
            <a:noFill/>
          </a:ln>
        </p:spPr>
      </p:pic>
      <p:pic>
        <p:nvPicPr>
          <p:cNvPr id="685" name="Google Shape;685;p65"/>
          <p:cNvPicPr preferRelativeResize="0"/>
          <p:nvPr/>
        </p:nvPicPr>
        <p:blipFill>
          <a:blip r:embed="rId46">
            <a:alphaModFix/>
          </a:blip>
          <a:stretch>
            <a:fillRect/>
          </a:stretch>
        </p:blipFill>
        <p:spPr>
          <a:xfrm>
            <a:off x="1734808" y="5722125"/>
            <a:ext cx="418475" cy="418475"/>
          </a:xfrm>
          <a:prstGeom prst="rect">
            <a:avLst/>
          </a:prstGeom>
          <a:noFill/>
          <a:ln>
            <a:noFill/>
          </a:ln>
        </p:spPr>
      </p:pic>
      <p:pic>
        <p:nvPicPr>
          <p:cNvPr id="686" name="Google Shape;686;p65"/>
          <p:cNvPicPr preferRelativeResize="0"/>
          <p:nvPr/>
        </p:nvPicPr>
        <p:blipFill>
          <a:blip r:embed="rId47">
            <a:alphaModFix/>
          </a:blip>
          <a:stretch>
            <a:fillRect/>
          </a:stretch>
        </p:blipFill>
        <p:spPr>
          <a:xfrm>
            <a:off x="2373575" y="5722125"/>
            <a:ext cx="418475" cy="418475"/>
          </a:xfrm>
          <a:prstGeom prst="rect">
            <a:avLst/>
          </a:prstGeom>
          <a:noFill/>
          <a:ln>
            <a:noFill/>
          </a:ln>
        </p:spPr>
      </p:pic>
      <p:pic>
        <p:nvPicPr>
          <p:cNvPr id="687" name="Google Shape;687;p65"/>
          <p:cNvPicPr preferRelativeResize="0"/>
          <p:nvPr/>
        </p:nvPicPr>
        <p:blipFill>
          <a:blip r:embed="rId48">
            <a:alphaModFix/>
          </a:blip>
          <a:stretch>
            <a:fillRect/>
          </a:stretch>
        </p:blipFill>
        <p:spPr>
          <a:xfrm>
            <a:off x="3012342" y="5722125"/>
            <a:ext cx="418475" cy="418475"/>
          </a:xfrm>
          <a:prstGeom prst="rect">
            <a:avLst/>
          </a:prstGeom>
          <a:noFill/>
          <a:ln>
            <a:noFill/>
          </a:ln>
        </p:spPr>
      </p:pic>
      <p:pic>
        <p:nvPicPr>
          <p:cNvPr id="688" name="Google Shape;688;p65"/>
          <p:cNvPicPr preferRelativeResize="0"/>
          <p:nvPr/>
        </p:nvPicPr>
        <p:blipFill>
          <a:blip r:embed="rId49">
            <a:alphaModFix/>
          </a:blip>
          <a:stretch>
            <a:fillRect/>
          </a:stretch>
        </p:blipFill>
        <p:spPr>
          <a:xfrm>
            <a:off x="3651108" y="5722125"/>
            <a:ext cx="418475" cy="418475"/>
          </a:xfrm>
          <a:prstGeom prst="rect">
            <a:avLst/>
          </a:prstGeom>
          <a:noFill/>
          <a:ln>
            <a:noFill/>
          </a:ln>
        </p:spPr>
      </p:pic>
      <p:pic>
        <p:nvPicPr>
          <p:cNvPr id="689" name="Google Shape;689;p65"/>
          <p:cNvPicPr preferRelativeResize="0"/>
          <p:nvPr/>
        </p:nvPicPr>
        <p:blipFill>
          <a:blip r:embed="rId50">
            <a:alphaModFix/>
          </a:blip>
          <a:stretch>
            <a:fillRect/>
          </a:stretch>
        </p:blipFill>
        <p:spPr>
          <a:xfrm>
            <a:off x="4289875" y="5722125"/>
            <a:ext cx="418475" cy="418475"/>
          </a:xfrm>
          <a:prstGeom prst="rect">
            <a:avLst/>
          </a:prstGeom>
          <a:noFill/>
          <a:ln>
            <a:noFill/>
          </a:ln>
        </p:spPr>
      </p:pic>
      <p:pic>
        <p:nvPicPr>
          <p:cNvPr id="690" name="Google Shape;690;p65"/>
          <p:cNvPicPr preferRelativeResize="0"/>
          <p:nvPr/>
        </p:nvPicPr>
        <p:blipFill>
          <a:blip r:embed="rId51">
            <a:alphaModFix/>
          </a:blip>
          <a:stretch>
            <a:fillRect/>
          </a:stretch>
        </p:blipFill>
        <p:spPr>
          <a:xfrm>
            <a:off x="4928642" y="5722125"/>
            <a:ext cx="418475" cy="418475"/>
          </a:xfrm>
          <a:prstGeom prst="rect">
            <a:avLst/>
          </a:prstGeom>
          <a:noFill/>
          <a:ln>
            <a:noFill/>
          </a:ln>
        </p:spPr>
      </p:pic>
      <p:pic>
        <p:nvPicPr>
          <p:cNvPr id="691" name="Google Shape;691;p65"/>
          <p:cNvPicPr preferRelativeResize="0"/>
          <p:nvPr/>
        </p:nvPicPr>
        <p:blipFill>
          <a:blip r:embed="rId52">
            <a:alphaModFix/>
          </a:blip>
          <a:stretch>
            <a:fillRect/>
          </a:stretch>
        </p:blipFill>
        <p:spPr>
          <a:xfrm>
            <a:off x="5567408" y="5722125"/>
            <a:ext cx="418475" cy="418475"/>
          </a:xfrm>
          <a:prstGeom prst="rect">
            <a:avLst/>
          </a:prstGeom>
          <a:noFill/>
          <a:ln>
            <a:noFill/>
          </a:ln>
        </p:spPr>
      </p:pic>
      <p:pic>
        <p:nvPicPr>
          <p:cNvPr id="692" name="Google Shape;692;p65"/>
          <p:cNvPicPr preferRelativeResize="0"/>
          <p:nvPr/>
        </p:nvPicPr>
        <p:blipFill>
          <a:blip r:embed="rId53">
            <a:alphaModFix/>
          </a:blip>
          <a:stretch>
            <a:fillRect/>
          </a:stretch>
        </p:blipFill>
        <p:spPr>
          <a:xfrm>
            <a:off x="6206175" y="5722125"/>
            <a:ext cx="418475" cy="418475"/>
          </a:xfrm>
          <a:prstGeom prst="rect">
            <a:avLst/>
          </a:prstGeom>
          <a:noFill/>
          <a:ln>
            <a:noFill/>
          </a:ln>
        </p:spPr>
      </p:pic>
      <p:pic>
        <p:nvPicPr>
          <p:cNvPr id="693" name="Google Shape;693;p65"/>
          <p:cNvPicPr preferRelativeResize="0"/>
          <p:nvPr/>
        </p:nvPicPr>
        <p:blipFill>
          <a:blip r:embed="rId54">
            <a:alphaModFix/>
          </a:blip>
          <a:stretch>
            <a:fillRect/>
          </a:stretch>
        </p:blipFill>
        <p:spPr>
          <a:xfrm>
            <a:off x="6844942" y="5722125"/>
            <a:ext cx="418475" cy="418475"/>
          </a:xfrm>
          <a:prstGeom prst="rect">
            <a:avLst/>
          </a:prstGeom>
          <a:noFill/>
          <a:ln>
            <a:noFill/>
          </a:ln>
        </p:spPr>
      </p:pic>
      <p:pic>
        <p:nvPicPr>
          <p:cNvPr id="694" name="Google Shape;694;p65"/>
          <p:cNvPicPr preferRelativeResize="0"/>
          <p:nvPr/>
        </p:nvPicPr>
        <p:blipFill>
          <a:blip r:embed="rId55">
            <a:alphaModFix/>
          </a:blip>
          <a:stretch>
            <a:fillRect/>
          </a:stretch>
        </p:blipFill>
        <p:spPr>
          <a:xfrm>
            <a:off x="7483708" y="5722125"/>
            <a:ext cx="418475" cy="418475"/>
          </a:xfrm>
          <a:prstGeom prst="rect">
            <a:avLst/>
          </a:prstGeom>
          <a:noFill/>
          <a:ln>
            <a:noFill/>
          </a:ln>
        </p:spPr>
      </p:pic>
      <p:pic>
        <p:nvPicPr>
          <p:cNvPr id="695" name="Google Shape;695;p65"/>
          <p:cNvPicPr preferRelativeResize="0"/>
          <p:nvPr/>
        </p:nvPicPr>
        <p:blipFill>
          <a:blip r:embed="rId56">
            <a:alphaModFix/>
          </a:blip>
          <a:stretch>
            <a:fillRect/>
          </a:stretch>
        </p:blipFill>
        <p:spPr>
          <a:xfrm>
            <a:off x="8122475" y="5722125"/>
            <a:ext cx="418475" cy="4184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66"/>
          <p:cNvSpPr txBox="1">
            <a:spLocks noGrp="1"/>
          </p:cNvSpPr>
          <p:nvPr>
            <p:ph type="title"/>
          </p:nvPr>
        </p:nvSpPr>
        <p:spPr>
          <a:xfrm>
            <a:off x="457198" y="557784"/>
            <a:ext cx="10808100" cy="30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Pictograms</a:t>
            </a:r>
            <a:endParaRPr/>
          </a:p>
        </p:txBody>
      </p:sp>
      <p:sp>
        <p:nvSpPr>
          <p:cNvPr id="702" name="Google Shape;702;p66"/>
          <p:cNvSpPr txBox="1">
            <a:spLocks noGrp="1"/>
          </p:cNvSpPr>
          <p:nvPr>
            <p:ph type="sldNum" idx="12"/>
          </p:nvPr>
        </p:nvSpPr>
        <p:spPr>
          <a:xfrm>
            <a:off x="457199" y="6438651"/>
            <a:ext cx="352200" cy="190800"/>
          </a:xfrm>
          <a:prstGeom prst="rect">
            <a:avLst/>
          </a:prstGeom>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59</a:t>
            </a:fld>
            <a:endParaRPr/>
          </a:p>
        </p:txBody>
      </p:sp>
      <p:sp>
        <p:nvSpPr>
          <p:cNvPr id="703" name="Google Shape;703;p66"/>
          <p:cNvSpPr txBox="1">
            <a:spLocks noGrp="1"/>
          </p:cNvSpPr>
          <p:nvPr>
            <p:ph type="body" idx="1"/>
          </p:nvPr>
        </p:nvSpPr>
        <p:spPr>
          <a:xfrm>
            <a:off x="457200" y="1132125"/>
            <a:ext cx="10807800" cy="3078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US"/>
              <a:t>People</a:t>
            </a:r>
            <a:endParaRPr/>
          </a:p>
        </p:txBody>
      </p:sp>
      <p:cxnSp>
        <p:nvCxnSpPr>
          <p:cNvPr id="704" name="Google Shape;704;p66"/>
          <p:cNvCxnSpPr/>
          <p:nvPr/>
        </p:nvCxnSpPr>
        <p:spPr>
          <a:xfrm>
            <a:off x="457300" y="2239772"/>
            <a:ext cx="11290200" cy="0"/>
          </a:xfrm>
          <a:prstGeom prst="straightConnector1">
            <a:avLst/>
          </a:prstGeom>
          <a:noFill/>
          <a:ln w="9525" cap="flat" cmpd="sng">
            <a:solidFill>
              <a:schemeClr val="accent4"/>
            </a:solidFill>
            <a:prstDash val="solid"/>
            <a:round/>
            <a:headEnd type="none" w="med" len="med"/>
            <a:tailEnd type="none" w="med" len="med"/>
          </a:ln>
        </p:spPr>
      </p:cxnSp>
      <p:sp>
        <p:nvSpPr>
          <p:cNvPr id="705" name="Google Shape;705;p66"/>
          <p:cNvSpPr txBox="1">
            <a:spLocks noGrp="1"/>
          </p:cNvSpPr>
          <p:nvPr>
            <p:ph type="body" idx="1"/>
          </p:nvPr>
        </p:nvSpPr>
        <p:spPr>
          <a:xfrm>
            <a:off x="457200" y="2464510"/>
            <a:ext cx="10807800" cy="3078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US"/>
              <a:t>Services</a:t>
            </a:r>
            <a:endParaRPr/>
          </a:p>
        </p:txBody>
      </p:sp>
      <p:cxnSp>
        <p:nvCxnSpPr>
          <p:cNvPr id="706" name="Google Shape;706;p66"/>
          <p:cNvCxnSpPr/>
          <p:nvPr/>
        </p:nvCxnSpPr>
        <p:spPr>
          <a:xfrm>
            <a:off x="457300" y="3639622"/>
            <a:ext cx="11290200" cy="0"/>
          </a:xfrm>
          <a:prstGeom prst="straightConnector1">
            <a:avLst/>
          </a:prstGeom>
          <a:noFill/>
          <a:ln w="9525" cap="flat" cmpd="sng">
            <a:solidFill>
              <a:schemeClr val="accent4"/>
            </a:solidFill>
            <a:prstDash val="solid"/>
            <a:round/>
            <a:headEnd type="none" w="med" len="med"/>
            <a:tailEnd type="none" w="med" len="med"/>
          </a:ln>
        </p:spPr>
      </p:cxnSp>
      <p:sp>
        <p:nvSpPr>
          <p:cNvPr id="707" name="Google Shape;707;p66"/>
          <p:cNvSpPr txBox="1">
            <a:spLocks noGrp="1"/>
          </p:cNvSpPr>
          <p:nvPr>
            <p:ph type="body" idx="1"/>
          </p:nvPr>
        </p:nvSpPr>
        <p:spPr>
          <a:xfrm>
            <a:off x="457200" y="3864360"/>
            <a:ext cx="10807800" cy="3078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US"/>
              <a:t>Tech Process</a:t>
            </a:r>
            <a:endParaRPr/>
          </a:p>
        </p:txBody>
      </p:sp>
      <p:cxnSp>
        <p:nvCxnSpPr>
          <p:cNvPr id="708" name="Google Shape;708;p66"/>
          <p:cNvCxnSpPr/>
          <p:nvPr/>
        </p:nvCxnSpPr>
        <p:spPr>
          <a:xfrm>
            <a:off x="457300" y="5039134"/>
            <a:ext cx="11290200" cy="0"/>
          </a:xfrm>
          <a:prstGeom prst="straightConnector1">
            <a:avLst/>
          </a:prstGeom>
          <a:noFill/>
          <a:ln w="9525" cap="flat" cmpd="sng">
            <a:solidFill>
              <a:schemeClr val="accent4"/>
            </a:solidFill>
            <a:prstDash val="solid"/>
            <a:round/>
            <a:headEnd type="none" w="med" len="med"/>
            <a:tailEnd type="none" w="med" len="med"/>
          </a:ln>
        </p:spPr>
      </p:cxnSp>
      <p:sp>
        <p:nvSpPr>
          <p:cNvPr id="709" name="Google Shape;709;p66"/>
          <p:cNvSpPr txBox="1">
            <a:spLocks noGrp="1"/>
          </p:cNvSpPr>
          <p:nvPr>
            <p:ph type="body" idx="1"/>
          </p:nvPr>
        </p:nvSpPr>
        <p:spPr>
          <a:xfrm>
            <a:off x="457200" y="5263872"/>
            <a:ext cx="10807800" cy="3078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US"/>
              <a:t>Technology</a:t>
            </a:r>
            <a:endParaRPr/>
          </a:p>
        </p:txBody>
      </p:sp>
      <p:pic>
        <p:nvPicPr>
          <p:cNvPr id="710" name="Google Shape;710;p66"/>
          <p:cNvPicPr preferRelativeResize="0"/>
          <p:nvPr/>
        </p:nvPicPr>
        <p:blipFill>
          <a:blip r:embed="rId3">
            <a:alphaModFix/>
          </a:blip>
          <a:stretch>
            <a:fillRect/>
          </a:stretch>
        </p:blipFill>
        <p:spPr>
          <a:xfrm>
            <a:off x="457300" y="1498918"/>
            <a:ext cx="442075" cy="442075"/>
          </a:xfrm>
          <a:prstGeom prst="rect">
            <a:avLst/>
          </a:prstGeom>
          <a:noFill/>
          <a:ln>
            <a:noFill/>
          </a:ln>
        </p:spPr>
      </p:pic>
      <p:pic>
        <p:nvPicPr>
          <p:cNvPr id="711" name="Google Shape;711;p66"/>
          <p:cNvPicPr preferRelativeResize="0"/>
          <p:nvPr/>
        </p:nvPicPr>
        <p:blipFill>
          <a:blip r:embed="rId4">
            <a:alphaModFix/>
          </a:blip>
          <a:stretch>
            <a:fillRect/>
          </a:stretch>
        </p:blipFill>
        <p:spPr>
          <a:xfrm>
            <a:off x="1165728" y="1498918"/>
            <a:ext cx="442075" cy="442075"/>
          </a:xfrm>
          <a:prstGeom prst="rect">
            <a:avLst/>
          </a:prstGeom>
          <a:noFill/>
          <a:ln>
            <a:noFill/>
          </a:ln>
        </p:spPr>
      </p:pic>
      <p:pic>
        <p:nvPicPr>
          <p:cNvPr id="712" name="Google Shape;712;p66"/>
          <p:cNvPicPr preferRelativeResize="0"/>
          <p:nvPr/>
        </p:nvPicPr>
        <p:blipFill>
          <a:blip r:embed="rId5">
            <a:alphaModFix/>
          </a:blip>
          <a:stretch>
            <a:fillRect/>
          </a:stretch>
        </p:blipFill>
        <p:spPr>
          <a:xfrm>
            <a:off x="1874156" y="1498918"/>
            <a:ext cx="442075" cy="442075"/>
          </a:xfrm>
          <a:prstGeom prst="rect">
            <a:avLst/>
          </a:prstGeom>
          <a:noFill/>
          <a:ln>
            <a:noFill/>
          </a:ln>
        </p:spPr>
      </p:pic>
      <p:pic>
        <p:nvPicPr>
          <p:cNvPr id="713" name="Google Shape;713;p66"/>
          <p:cNvPicPr preferRelativeResize="0"/>
          <p:nvPr/>
        </p:nvPicPr>
        <p:blipFill>
          <a:blip r:embed="rId6">
            <a:alphaModFix/>
          </a:blip>
          <a:stretch>
            <a:fillRect/>
          </a:stretch>
        </p:blipFill>
        <p:spPr>
          <a:xfrm>
            <a:off x="2582583" y="1498918"/>
            <a:ext cx="442075" cy="442075"/>
          </a:xfrm>
          <a:prstGeom prst="rect">
            <a:avLst/>
          </a:prstGeom>
          <a:noFill/>
          <a:ln>
            <a:noFill/>
          </a:ln>
        </p:spPr>
      </p:pic>
      <p:pic>
        <p:nvPicPr>
          <p:cNvPr id="714" name="Google Shape;714;p66"/>
          <p:cNvPicPr preferRelativeResize="0"/>
          <p:nvPr/>
        </p:nvPicPr>
        <p:blipFill>
          <a:blip r:embed="rId7">
            <a:alphaModFix/>
          </a:blip>
          <a:stretch>
            <a:fillRect/>
          </a:stretch>
        </p:blipFill>
        <p:spPr>
          <a:xfrm>
            <a:off x="3291011" y="1498918"/>
            <a:ext cx="442075" cy="442075"/>
          </a:xfrm>
          <a:prstGeom prst="rect">
            <a:avLst/>
          </a:prstGeom>
          <a:noFill/>
          <a:ln>
            <a:noFill/>
          </a:ln>
        </p:spPr>
      </p:pic>
      <p:pic>
        <p:nvPicPr>
          <p:cNvPr id="715" name="Google Shape;715;p66"/>
          <p:cNvPicPr preferRelativeResize="0"/>
          <p:nvPr/>
        </p:nvPicPr>
        <p:blipFill>
          <a:blip r:embed="rId8">
            <a:alphaModFix/>
          </a:blip>
          <a:stretch>
            <a:fillRect/>
          </a:stretch>
        </p:blipFill>
        <p:spPr>
          <a:xfrm>
            <a:off x="3999439" y="1498918"/>
            <a:ext cx="442075" cy="442075"/>
          </a:xfrm>
          <a:prstGeom prst="rect">
            <a:avLst/>
          </a:prstGeom>
          <a:noFill/>
          <a:ln>
            <a:noFill/>
          </a:ln>
        </p:spPr>
      </p:pic>
      <p:pic>
        <p:nvPicPr>
          <p:cNvPr id="716" name="Google Shape;716;p66"/>
          <p:cNvPicPr preferRelativeResize="0"/>
          <p:nvPr/>
        </p:nvPicPr>
        <p:blipFill>
          <a:blip r:embed="rId9">
            <a:alphaModFix/>
          </a:blip>
          <a:stretch>
            <a:fillRect/>
          </a:stretch>
        </p:blipFill>
        <p:spPr>
          <a:xfrm>
            <a:off x="4707867" y="1498918"/>
            <a:ext cx="442075" cy="442075"/>
          </a:xfrm>
          <a:prstGeom prst="rect">
            <a:avLst/>
          </a:prstGeom>
          <a:noFill/>
          <a:ln>
            <a:noFill/>
          </a:ln>
        </p:spPr>
      </p:pic>
      <p:pic>
        <p:nvPicPr>
          <p:cNvPr id="717" name="Google Shape;717;p66"/>
          <p:cNvPicPr preferRelativeResize="0"/>
          <p:nvPr/>
        </p:nvPicPr>
        <p:blipFill>
          <a:blip r:embed="rId10">
            <a:alphaModFix/>
          </a:blip>
          <a:stretch>
            <a:fillRect/>
          </a:stretch>
        </p:blipFill>
        <p:spPr>
          <a:xfrm>
            <a:off x="5416294" y="1498918"/>
            <a:ext cx="442075" cy="442075"/>
          </a:xfrm>
          <a:prstGeom prst="rect">
            <a:avLst/>
          </a:prstGeom>
          <a:noFill/>
          <a:ln>
            <a:noFill/>
          </a:ln>
        </p:spPr>
      </p:pic>
      <p:pic>
        <p:nvPicPr>
          <p:cNvPr id="718" name="Google Shape;718;p66"/>
          <p:cNvPicPr preferRelativeResize="0"/>
          <p:nvPr/>
        </p:nvPicPr>
        <p:blipFill>
          <a:blip r:embed="rId11">
            <a:alphaModFix/>
          </a:blip>
          <a:stretch>
            <a:fillRect/>
          </a:stretch>
        </p:blipFill>
        <p:spPr>
          <a:xfrm>
            <a:off x="6124722" y="1498918"/>
            <a:ext cx="442075" cy="442075"/>
          </a:xfrm>
          <a:prstGeom prst="rect">
            <a:avLst/>
          </a:prstGeom>
          <a:noFill/>
          <a:ln>
            <a:noFill/>
          </a:ln>
        </p:spPr>
      </p:pic>
      <p:pic>
        <p:nvPicPr>
          <p:cNvPr id="719" name="Google Shape;719;p66"/>
          <p:cNvPicPr preferRelativeResize="0"/>
          <p:nvPr/>
        </p:nvPicPr>
        <p:blipFill>
          <a:blip r:embed="rId12">
            <a:alphaModFix/>
          </a:blip>
          <a:stretch>
            <a:fillRect/>
          </a:stretch>
        </p:blipFill>
        <p:spPr>
          <a:xfrm>
            <a:off x="6833150" y="1498918"/>
            <a:ext cx="442075" cy="442075"/>
          </a:xfrm>
          <a:prstGeom prst="rect">
            <a:avLst/>
          </a:prstGeom>
          <a:noFill/>
          <a:ln>
            <a:noFill/>
          </a:ln>
        </p:spPr>
      </p:pic>
      <p:pic>
        <p:nvPicPr>
          <p:cNvPr id="720" name="Google Shape;720;p66"/>
          <p:cNvPicPr preferRelativeResize="0"/>
          <p:nvPr/>
        </p:nvPicPr>
        <p:blipFill>
          <a:blip r:embed="rId13">
            <a:alphaModFix/>
          </a:blip>
          <a:stretch>
            <a:fillRect/>
          </a:stretch>
        </p:blipFill>
        <p:spPr>
          <a:xfrm>
            <a:off x="457200" y="2910580"/>
            <a:ext cx="442075" cy="442075"/>
          </a:xfrm>
          <a:prstGeom prst="rect">
            <a:avLst/>
          </a:prstGeom>
          <a:noFill/>
          <a:ln>
            <a:noFill/>
          </a:ln>
        </p:spPr>
      </p:pic>
      <p:pic>
        <p:nvPicPr>
          <p:cNvPr id="721" name="Google Shape;721;p66"/>
          <p:cNvPicPr preferRelativeResize="0"/>
          <p:nvPr/>
        </p:nvPicPr>
        <p:blipFill>
          <a:blip r:embed="rId14">
            <a:alphaModFix/>
          </a:blip>
          <a:stretch>
            <a:fillRect/>
          </a:stretch>
        </p:blipFill>
        <p:spPr>
          <a:xfrm>
            <a:off x="1094304" y="2910580"/>
            <a:ext cx="442075" cy="442075"/>
          </a:xfrm>
          <a:prstGeom prst="rect">
            <a:avLst/>
          </a:prstGeom>
          <a:noFill/>
          <a:ln>
            <a:noFill/>
          </a:ln>
        </p:spPr>
      </p:pic>
      <p:pic>
        <p:nvPicPr>
          <p:cNvPr id="722" name="Google Shape;722;p66"/>
          <p:cNvPicPr preferRelativeResize="0"/>
          <p:nvPr/>
        </p:nvPicPr>
        <p:blipFill>
          <a:blip r:embed="rId15">
            <a:alphaModFix/>
          </a:blip>
          <a:stretch>
            <a:fillRect/>
          </a:stretch>
        </p:blipFill>
        <p:spPr>
          <a:xfrm>
            <a:off x="1731409" y="2910580"/>
            <a:ext cx="442075" cy="442075"/>
          </a:xfrm>
          <a:prstGeom prst="rect">
            <a:avLst/>
          </a:prstGeom>
          <a:noFill/>
          <a:ln>
            <a:noFill/>
          </a:ln>
        </p:spPr>
      </p:pic>
      <p:pic>
        <p:nvPicPr>
          <p:cNvPr id="723" name="Google Shape;723;p66"/>
          <p:cNvPicPr preferRelativeResize="0"/>
          <p:nvPr/>
        </p:nvPicPr>
        <p:blipFill>
          <a:blip r:embed="rId16">
            <a:alphaModFix/>
          </a:blip>
          <a:stretch>
            <a:fillRect/>
          </a:stretch>
        </p:blipFill>
        <p:spPr>
          <a:xfrm>
            <a:off x="2368513" y="2910580"/>
            <a:ext cx="442075" cy="442075"/>
          </a:xfrm>
          <a:prstGeom prst="rect">
            <a:avLst/>
          </a:prstGeom>
          <a:noFill/>
          <a:ln>
            <a:noFill/>
          </a:ln>
        </p:spPr>
      </p:pic>
      <p:pic>
        <p:nvPicPr>
          <p:cNvPr id="724" name="Google Shape;724;p66"/>
          <p:cNvPicPr preferRelativeResize="0"/>
          <p:nvPr/>
        </p:nvPicPr>
        <p:blipFill>
          <a:blip r:embed="rId17">
            <a:alphaModFix/>
          </a:blip>
          <a:stretch>
            <a:fillRect/>
          </a:stretch>
        </p:blipFill>
        <p:spPr>
          <a:xfrm>
            <a:off x="3005618" y="2910580"/>
            <a:ext cx="442075" cy="442075"/>
          </a:xfrm>
          <a:prstGeom prst="rect">
            <a:avLst/>
          </a:prstGeom>
          <a:noFill/>
          <a:ln>
            <a:noFill/>
          </a:ln>
        </p:spPr>
      </p:pic>
      <p:pic>
        <p:nvPicPr>
          <p:cNvPr id="725" name="Google Shape;725;p66"/>
          <p:cNvPicPr preferRelativeResize="0"/>
          <p:nvPr/>
        </p:nvPicPr>
        <p:blipFill>
          <a:blip r:embed="rId18">
            <a:alphaModFix/>
          </a:blip>
          <a:stretch>
            <a:fillRect/>
          </a:stretch>
        </p:blipFill>
        <p:spPr>
          <a:xfrm>
            <a:off x="3642722" y="2910580"/>
            <a:ext cx="442075" cy="442075"/>
          </a:xfrm>
          <a:prstGeom prst="rect">
            <a:avLst/>
          </a:prstGeom>
          <a:noFill/>
          <a:ln>
            <a:noFill/>
          </a:ln>
        </p:spPr>
      </p:pic>
      <p:pic>
        <p:nvPicPr>
          <p:cNvPr id="726" name="Google Shape;726;p66"/>
          <p:cNvPicPr preferRelativeResize="0"/>
          <p:nvPr/>
        </p:nvPicPr>
        <p:blipFill>
          <a:blip r:embed="rId19">
            <a:alphaModFix/>
          </a:blip>
          <a:stretch>
            <a:fillRect/>
          </a:stretch>
        </p:blipFill>
        <p:spPr>
          <a:xfrm>
            <a:off x="4279826" y="2910580"/>
            <a:ext cx="442075" cy="442075"/>
          </a:xfrm>
          <a:prstGeom prst="rect">
            <a:avLst/>
          </a:prstGeom>
          <a:noFill/>
          <a:ln>
            <a:noFill/>
          </a:ln>
        </p:spPr>
      </p:pic>
      <p:pic>
        <p:nvPicPr>
          <p:cNvPr id="727" name="Google Shape;727;p66"/>
          <p:cNvPicPr preferRelativeResize="0"/>
          <p:nvPr/>
        </p:nvPicPr>
        <p:blipFill>
          <a:blip r:embed="rId20">
            <a:alphaModFix/>
          </a:blip>
          <a:stretch>
            <a:fillRect/>
          </a:stretch>
        </p:blipFill>
        <p:spPr>
          <a:xfrm>
            <a:off x="4916931" y="2910580"/>
            <a:ext cx="442075" cy="442075"/>
          </a:xfrm>
          <a:prstGeom prst="rect">
            <a:avLst/>
          </a:prstGeom>
          <a:noFill/>
          <a:ln>
            <a:noFill/>
          </a:ln>
        </p:spPr>
      </p:pic>
      <p:pic>
        <p:nvPicPr>
          <p:cNvPr id="728" name="Google Shape;728;p66"/>
          <p:cNvPicPr preferRelativeResize="0"/>
          <p:nvPr/>
        </p:nvPicPr>
        <p:blipFill>
          <a:blip r:embed="rId21">
            <a:alphaModFix/>
          </a:blip>
          <a:stretch>
            <a:fillRect/>
          </a:stretch>
        </p:blipFill>
        <p:spPr>
          <a:xfrm>
            <a:off x="5554035" y="2910580"/>
            <a:ext cx="442075" cy="442075"/>
          </a:xfrm>
          <a:prstGeom prst="rect">
            <a:avLst/>
          </a:prstGeom>
          <a:noFill/>
          <a:ln>
            <a:noFill/>
          </a:ln>
        </p:spPr>
      </p:pic>
      <p:pic>
        <p:nvPicPr>
          <p:cNvPr id="729" name="Google Shape;729;p66"/>
          <p:cNvPicPr preferRelativeResize="0"/>
          <p:nvPr/>
        </p:nvPicPr>
        <p:blipFill>
          <a:blip r:embed="rId22">
            <a:alphaModFix/>
          </a:blip>
          <a:stretch>
            <a:fillRect/>
          </a:stretch>
        </p:blipFill>
        <p:spPr>
          <a:xfrm>
            <a:off x="6191140" y="2910580"/>
            <a:ext cx="442075" cy="442075"/>
          </a:xfrm>
          <a:prstGeom prst="rect">
            <a:avLst/>
          </a:prstGeom>
          <a:noFill/>
          <a:ln>
            <a:noFill/>
          </a:ln>
        </p:spPr>
      </p:pic>
      <p:pic>
        <p:nvPicPr>
          <p:cNvPr id="730" name="Google Shape;730;p66"/>
          <p:cNvPicPr preferRelativeResize="0"/>
          <p:nvPr/>
        </p:nvPicPr>
        <p:blipFill>
          <a:blip r:embed="rId23">
            <a:alphaModFix/>
          </a:blip>
          <a:stretch>
            <a:fillRect/>
          </a:stretch>
        </p:blipFill>
        <p:spPr>
          <a:xfrm>
            <a:off x="6828244" y="2910580"/>
            <a:ext cx="442075" cy="442075"/>
          </a:xfrm>
          <a:prstGeom prst="rect">
            <a:avLst/>
          </a:prstGeom>
          <a:noFill/>
          <a:ln>
            <a:noFill/>
          </a:ln>
        </p:spPr>
      </p:pic>
      <p:pic>
        <p:nvPicPr>
          <p:cNvPr id="731" name="Google Shape;731;p66"/>
          <p:cNvPicPr preferRelativeResize="0"/>
          <p:nvPr/>
        </p:nvPicPr>
        <p:blipFill>
          <a:blip r:embed="rId24">
            <a:alphaModFix/>
          </a:blip>
          <a:stretch>
            <a:fillRect/>
          </a:stretch>
        </p:blipFill>
        <p:spPr>
          <a:xfrm>
            <a:off x="7465349" y="2910580"/>
            <a:ext cx="442075" cy="442075"/>
          </a:xfrm>
          <a:prstGeom prst="rect">
            <a:avLst/>
          </a:prstGeom>
          <a:noFill/>
          <a:ln>
            <a:noFill/>
          </a:ln>
        </p:spPr>
      </p:pic>
      <p:pic>
        <p:nvPicPr>
          <p:cNvPr id="732" name="Google Shape;732;p66"/>
          <p:cNvPicPr preferRelativeResize="0"/>
          <p:nvPr/>
        </p:nvPicPr>
        <p:blipFill>
          <a:blip r:embed="rId25">
            <a:alphaModFix/>
          </a:blip>
          <a:stretch>
            <a:fillRect/>
          </a:stretch>
        </p:blipFill>
        <p:spPr>
          <a:xfrm>
            <a:off x="8102453" y="2910580"/>
            <a:ext cx="442075" cy="442075"/>
          </a:xfrm>
          <a:prstGeom prst="rect">
            <a:avLst/>
          </a:prstGeom>
          <a:noFill/>
          <a:ln>
            <a:noFill/>
          </a:ln>
        </p:spPr>
      </p:pic>
      <p:pic>
        <p:nvPicPr>
          <p:cNvPr id="733" name="Google Shape;733;p66"/>
          <p:cNvPicPr preferRelativeResize="0"/>
          <p:nvPr/>
        </p:nvPicPr>
        <p:blipFill>
          <a:blip r:embed="rId26">
            <a:alphaModFix/>
          </a:blip>
          <a:stretch>
            <a:fillRect/>
          </a:stretch>
        </p:blipFill>
        <p:spPr>
          <a:xfrm>
            <a:off x="8739557" y="2910580"/>
            <a:ext cx="442075" cy="442075"/>
          </a:xfrm>
          <a:prstGeom prst="rect">
            <a:avLst/>
          </a:prstGeom>
          <a:noFill/>
          <a:ln>
            <a:noFill/>
          </a:ln>
        </p:spPr>
      </p:pic>
      <p:pic>
        <p:nvPicPr>
          <p:cNvPr id="734" name="Google Shape;734;p66"/>
          <p:cNvPicPr preferRelativeResize="0"/>
          <p:nvPr/>
        </p:nvPicPr>
        <p:blipFill>
          <a:blip r:embed="rId27">
            <a:alphaModFix/>
          </a:blip>
          <a:stretch>
            <a:fillRect/>
          </a:stretch>
        </p:blipFill>
        <p:spPr>
          <a:xfrm>
            <a:off x="9376662" y="2910580"/>
            <a:ext cx="442075" cy="442075"/>
          </a:xfrm>
          <a:prstGeom prst="rect">
            <a:avLst/>
          </a:prstGeom>
          <a:noFill/>
          <a:ln>
            <a:noFill/>
          </a:ln>
        </p:spPr>
      </p:pic>
      <p:pic>
        <p:nvPicPr>
          <p:cNvPr id="735" name="Google Shape;735;p66"/>
          <p:cNvPicPr preferRelativeResize="0"/>
          <p:nvPr/>
        </p:nvPicPr>
        <p:blipFill>
          <a:blip r:embed="rId28">
            <a:alphaModFix/>
          </a:blip>
          <a:stretch>
            <a:fillRect/>
          </a:stretch>
        </p:blipFill>
        <p:spPr>
          <a:xfrm>
            <a:off x="10013766" y="2910580"/>
            <a:ext cx="442075" cy="442075"/>
          </a:xfrm>
          <a:prstGeom prst="rect">
            <a:avLst/>
          </a:prstGeom>
          <a:noFill/>
          <a:ln>
            <a:noFill/>
          </a:ln>
        </p:spPr>
      </p:pic>
      <p:pic>
        <p:nvPicPr>
          <p:cNvPr id="736" name="Google Shape;736;p66"/>
          <p:cNvPicPr preferRelativeResize="0"/>
          <p:nvPr/>
        </p:nvPicPr>
        <p:blipFill>
          <a:blip r:embed="rId29">
            <a:alphaModFix/>
          </a:blip>
          <a:stretch>
            <a:fillRect/>
          </a:stretch>
        </p:blipFill>
        <p:spPr>
          <a:xfrm>
            <a:off x="10650871" y="2910580"/>
            <a:ext cx="442075" cy="442075"/>
          </a:xfrm>
          <a:prstGeom prst="rect">
            <a:avLst/>
          </a:prstGeom>
          <a:noFill/>
          <a:ln>
            <a:noFill/>
          </a:ln>
        </p:spPr>
      </p:pic>
      <p:pic>
        <p:nvPicPr>
          <p:cNvPr id="737" name="Google Shape;737;p66"/>
          <p:cNvPicPr preferRelativeResize="0"/>
          <p:nvPr/>
        </p:nvPicPr>
        <p:blipFill>
          <a:blip r:embed="rId30">
            <a:alphaModFix/>
          </a:blip>
          <a:stretch>
            <a:fillRect/>
          </a:stretch>
        </p:blipFill>
        <p:spPr>
          <a:xfrm>
            <a:off x="11287975" y="2910580"/>
            <a:ext cx="442075" cy="442075"/>
          </a:xfrm>
          <a:prstGeom prst="rect">
            <a:avLst/>
          </a:prstGeom>
          <a:noFill/>
          <a:ln>
            <a:noFill/>
          </a:ln>
        </p:spPr>
      </p:pic>
      <p:pic>
        <p:nvPicPr>
          <p:cNvPr id="738" name="Google Shape;738;p66"/>
          <p:cNvPicPr preferRelativeResize="0"/>
          <p:nvPr/>
        </p:nvPicPr>
        <p:blipFill>
          <a:blip r:embed="rId31">
            <a:alphaModFix/>
          </a:blip>
          <a:stretch>
            <a:fillRect/>
          </a:stretch>
        </p:blipFill>
        <p:spPr>
          <a:xfrm>
            <a:off x="457200" y="4328155"/>
            <a:ext cx="418475" cy="418475"/>
          </a:xfrm>
          <a:prstGeom prst="rect">
            <a:avLst/>
          </a:prstGeom>
          <a:noFill/>
          <a:ln>
            <a:noFill/>
          </a:ln>
        </p:spPr>
      </p:pic>
      <p:pic>
        <p:nvPicPr>
          <p:cNvPr id="739" name="Google Shape;739;p66"/>
          <p:cNvPicPr preferRelativeResize="0"/>
          <p:nvPr/>
        </p:nvPicPr>
        <p:blipFill>
          <a:blip r:embed="rId32">
            <a:alphaModFix/>
          </a:blip>
          <a:stretch>
            <a:fillRect/>
          </a:stretch>
        </p:blipFill>
        <p:spPr>
          <a:xfrm>
            <a:off x="1097256" y="4328155"/>
            <a:ext cx="418475" cy="418475"/>
          </a:xfrm>
          <a:prstGeom prst="rect">
            <a:avLst/>
          </a:prstGeom>
          <a:noFill/>
          <a:ln>
            <a:noFill/>
          </a:ln>
        </p:spPr>
      </p:pic>
      <p:pic>
        <p:nvPicPr>
          <p:cNvPr id="740" name="Google Shape;740;p66"/>
          <p:cNvPicPr preferRelativeResize="0"/>
          <p:nvPr/>
        </p:nvPicPr>
        <p:blipFill>
          <a:blip r:embed="rId33">
            <a:alphaModFix/>
          </a:blip>
          <a:stretch>
            <a:fillRect/>
          </a:stretch>
        </p:blipFill>
        <p:spPr>
          <a:xfrm>
            <a:off x="1737313" y="4328155"/>
            <a:ext cx="418475" cy="418475"/>
          </a:xfrm>
          <a:prstGeom prst="rect">
            <a:avLst/>
          </a:prstGeom>
          <a:noFill/>
          <a:ln>
            <a:noFill/>
          </a:ln>
        </p:spPr>
      </p:pic>
      <p:pic>
        <p:nvPicPr>
          <p:cNvPr id="741" name="Google Shape;741;p66"/>
          <p:cNvPicPr preferRelativeResize="0"/>
          <p:nvPr/>
        </p:nvPicPr>
        <p:blipFill>
          <a:blip r:embed="rId34">
            <a:alphaModFix/>
          </a:blip>
          <a:stretch>
            <a:fillRect/>
          </a:stretch>
        </p:blipFill>
        <p:spPr>
          <a:xfrm>
            <a:off x="2377369" y="4328155"/>
            <a:ext cx="418475" cy="418475"/>
          </a:xfrm>
          <a:prstGeom prst="rect">
            <a:avLst/>
          </a:prstGeom>
          <a:noFill/>
          <a:ln>
            <a:noFill/>
          </a:ln>
        </p:spPr>
      </p:pic>
      <p:pic>
        <p:nvPicPr>
          <p:cNvPr id="742" name="Google Shape;742;p66"/>
          <p:cNvPicPr preferRelativeResize="0"/>
          <p:nvPr/>
        </p:nvPicPr>
        <p:blipFill>
          <a:blip r:embed="rId35">
            <a:alphaModFix/>
          </a:blip>
          <a:stretch>
            <a:fillRect/>
          </a:stretch>
        </p:blipFill>
        <p:spPr>
          <a:xfrm>
            <a:off x="3017425" y="4328155"/>
            <a:ext cx="418475" cy="418475"/>
          </a:xfrm>
          <a:prstGeom prst="rect">
            <a:avLst/>
          </a:prstGeom>
          <a:noFill/>
          <a:ln>
            <a:noFill/>
          </a:ln>
        </p:spPr>
      </p:pic>
      <p:pic>
        <p:nvPicPr>
          <p:cNvPr id="743" name="Google Shape;743;p66"/>
          <p:cNvPicPr preferRelativeResize="0"/>
          <p:nvPr/>
        </p:nvPicPr>
        <p:blipFill>
          <a:blip r:embed="rId36">
            <a:alphaModFix/>
          </a:blip>
          <a:stretch>
            <a:fillRect/>
          </a:stretch>
        </p:blipFill>
        <p:spPr>
          <a:xfrm>
            <a:off x="457300" y="5694133"/>
            <a:ext cx="442075" cy="442075"/>
          </a:xfrm>
          <a:prstGeom prst="rect">
            <a:avLst/>
          </a:prstGeom>
          <a:noFill/>
          <a:ln>
            <a:noFill/>
          </a:ln>
        </p:spPr>
      </p:pic>
      <p:pic>
        <p:nvPicPr>
          <p:cNvPr id="744" name="Google Shape;744;p66"/>
          <p:cNvPicPr preferRelativeResize="0"/>
          <p:nvPr/>
        </p:nvPicPr>
        <p:blipFill>
          <a:blip r:embed="rId37">
            <a:alphaModFix/>
          </a:blip>
          <a:stretch>
            <a:fillRect/>
          </a:stretch>
        </p:blipFill>
        <p:spPr>
          <a:xfrm>
            <a:off x="998834" y="5694133"/>
            <a:ext cx="442075" cy="442075"/>
          </a:xfrm>
          <a:prstGeom prst="rect">
            <a:avLst/>
          </a:prstGeom>
          <a:noFill/>
          <a:ln>
            <a:noFill/>
          </a:ln>
        </p:spPr>
      </p:pic>
      <p:pic>
        <p:nvPicPr>
          <p:cNvPr id="745" name="Google Shape;745;p66"/>
          <p:cNvPicPr preferRelativeResize="0"/>
          <p:nvPr/>
        </p:nvPicPr>
        <p:blipFill>
          <a:blip r:embed="rId38">
            <a:alphaModFix/>
          </a:blip>
          <a:stretch>
            <a:fillRect/>
          </a:stretch>
        </p:blipFill>
        <p:spPr>
          <a:xfrm>
            <a:off x="1540368" y="5694133"/>
            <a:ext cx="442075" cy="442075"/>
          </a:xfrm>
          <a:prstGeom prst="rect">
            <a:avLst/>
          </a:prstGeom>
          <a:noFill/>
          <a:ln>
            <a:noFill/>
          </a:ln>
        </p:spPr>
      </p:pic>
      <p:pic>
        <p:nvPicPr>
          <p:cNvPr id="746" name="Google Shape;746;p66"/>
          <p:cNvPicPr preferRelativeResize="0"/>
          <p:nvPr/>
        </p:nvPicPr>
        <p:blipFill>
          <a:blip r:embed="rId39">
            <a:alphaModFix/>
          </a:blip>
          <a:stretch>
            <a:fillRect/>
          </a:stretch>
        </p:blipFill>
        <p:spPr>
          <a:xfrm>
            <a:off x="2081901" y="5694133"/>
            <a:ext cx="442075" cy="442075"/>
          </a:xfrm>
          <a:prstGeom prst="rect">
            <a:avLst/>
          </a:prstGeom>
          <a:noFill/>
          <a:ln>
            <a:noFill/>
          </a:ln>
        </p:spPr>
      </p:pic>
      <p:pic>
        <p:nvPicPr>
          <p:cNvPr id="747" name="Google Shape;747;p66"/>
          <p:cNvPicPr preferRelativeResize="0"/>
          <p:nvPr/>
        </p:nvPicPr>
        <p:blipFill>
          <a:blip r:embed="rId40">
            <a:alphaModFix/>
          </a:blip>
          <a:stretch>
            <a:fillRect/>
          </a:stretch>
        </p:blipFill>
        <p:spPr>
          <a:xfrm>
            <a:off x="2623435" y="5694133"/>
            <a:ext cx="442075" cy="442075"/>
          </a:xfrm>
          <a:prstGeom prst="rect">
            <a:avLst/>
          </a:prstGeom>
          <a:noFill/>
          <a:ln>
            <a:noFill/>
          </a:ln>
        </p:spPr>
      </p:pic>
      <p:pic>
        <p:nvPicPr>
          <p:cNvPr id="748" name="Google Shape;748;p66"/>
          <p:cNvPicPr preferRelativeResize="0"/>
          <p:nvPr/>
        </p:nvPicPr>
        <p:blipFill>
          <a:blip r:embed="rId41">
            <a:alphaModFix/>
          </a:blip>
          <a:stretch>
            <a:fillRect/>
          </a:stretch>
        </p:blipFill>
        <p:spPr>
          <a:xfrm>
            <a:off x="3164969" y="5694133"/>
            <a:ext cx="442075" cy="442075"/>
          </a:xfrm>
          <a:prstGeom prst="rect">
            <a:avLst/>
          </a:prstGeom>
          <a:noFill/>
          <a:ln>
            <a:noFill/>
          </a:ln>
        </p:spPr>
      </p:pic>
      <p:pic>
        <p:nvPicPr>
          <p:cNvPr id="749" name="Google Shape;749;p66"/>
          <p:cNvPicPr preferRelativeResize="0"/>
          <p:nvPr/>
        </p:nvPicPr>
        <p:blipFill>
          <a:blip r:embed="rId42">
            <a:alphaModFix/>
          </a:blip>
          <a:stretch>
            <a:fillRect/>
          </a:stretch>
        </p:blipFill>
        <p:spPr>
          <a:xfrm>
            <a:off x="3706502" y="5694133"/>
            <a:ext cx="442075" cy="442075"/>
          </a:xfrm>
          <a:prstGeom prst="rect">
            <a:avLst/>
          </a:prstGeom>
          <a:noFill/>
          <a:ln>
            <a:noFill/>
          </a:ln>
        </p:spPr>
      </p:pic>
      <p:pic>
        <p:nvPicPr>
          <p:cNvPr id="750" name="Google Shape;750;p66"/>
          <p:cNvPicPr preferRelativeResize="0"/>
          <p:nvPr/>
        </p:nvPicPr>
        <p:blipFill>
          <a:blip r:embed="rId43">
            <a:alphaModFix/>
          </a:blip>
          <a:stretch>
            <a:fillRect/>
          </a:stretch>
        </p:blipFill>
        <p:spPr>
          <a:xfrm>
            <a:off x="4248036" y="5694133"/>
            <a:ext cx="442075" cy="442075"/>
          </a:xfrm>
          <a:prstGeom prst="rect">
            <a:avLst/>
          </a:prstGeom>
          <a:noFill/>
          <a:ln>
            <a:noFill/>
          </a:ln>
        </p:spPr>
      </p:pic>
      <p:pic>
        <p:nvPicPr>
          <p:cNvPr id="751" name="Google Shape;751;p66"/>
          <p:cNvPicPr preferRelativeResize="0"/>
          <p:nvPr/>
        </p:nvPicPr>
        <p:blipFill>
          <a:blip r:embed="rId44">
            <a:alphaModFix/>
          </a:blip>
          <a:stretch>
            <a:fillRect/>
          </a:stretch>
        </p:blipFill>
        <p:spPr>
          <a:xfrm>
            <a:off x="4789570" y="5694133"/>
            <a:ext cx="442075" cy="442075"/>
          </a:xfrm>
          <a:prstGeom prst="rect">
            <a:avLst/>
          </a:prstGeom>
          <a:noFill/>
          <a:ln>
            <a:noFill/>
          </a:ln>
        </p:spPr>
      </p:pic>
      <p:pic>
        <p:nvPicPr>
          <p:cNvPr id="752" name="Google Shape;752;p66"/>
          <p:cNvPicPr preferRelativeResize="0"/>
          <p:nvPr/>
        </p:nvPicPr>
        <p:blipFill>
          <a:blip r:embed="rId45">
            <a:alphaModFix/>
          </a:blip>
          <a:stretch>
            <a:fillRect/>
          </a:stretch>
        </p:blipFill>
        <p:spPr>
          <a:xfrm>
            <a:off x="5331104" y="5694133"/>
            <a:ext cx="442075" cy="442075"/>
          </a:xfrm>
          <a:prstGeom prst="rect">
            <a:avLst/>
          </a:prstGeom>
          <a:noFill/>
          <a:ln>
            <a:noFill/>
          </a:ln>
        </p:spPr>
      </p:pic>
      <p:pic>
        <p:nvPicPr>
          <p:cNvPr id="753" name="Google Shape;753;p66"/>
          <p:cNvPicPr preferRelativeResize="0"/>
          <p:nvPr/>
        </p:nvPicPr>
        <p:blipFill>
          <a:blip r:embed="rId46">
            <a:alphaModFix/>
          </a:blip>
          <a:stretch>
            <a:fillRect/>
          </a:stretch>
        </p:blipFill>
        <p:spPr>
          <a:xfrm>
            <a:off x="5872638" y="5694133"/>
            <a:ext cx="442075" cy="442075"/>
          </a:xfrm>
          <a:prstGeom prst="rect">
            <a:avLst/>
          </a:prstGeom>
          <a:noFill/>
          <a:ln>
            <a:noFill/>
          </a:ln>
        </p:spPr>
      </p:pic>
      <p:pic>
        <p:nvPicPr>
          <p:cNvPr id="754" name="Google Shape;754;p66"/>
          <p:cNvPicPr preferRelativeResize="0"/>
          <p:nvPr/>
        </p:nvPicPr>
        <p:blipFill>
          <a:blip r:embed="rId47">
            <a:alphaModFix/>
          </a:blip>
          <a:stretch>
            <a:fillRect/>
          </a:stretch>
        </p:blipFill>
        <p:spPr>
          <a:xfrm>
            <a:off x="6414171" y="5694133"/>
            <a:ext cx="442075" cy="442075"/>
          </a:xfrm>
          <a:prstGeom prst="rect">
            <a:avLst/>
          </a:prstGeom>
          <a:noFill/>
          <a:ln>
            <a:noFill/>
          </a:ln>
        </p:spPr>
      </p:pic>
      <p:pic>
        <p:nvPicPr>
          <p:cNvPr id="755" name="Google Shape;755;p66"/>
          <p:cNvPicPr preferRelativeResize="0"/>
          <p:nvPr/>
        </p:nvPicPr>
        <p:blipFill>
          <a:blip r:embed="rId48">
            <a:alphaModFix/>
          </a:blip>
          <a:stretch>
            <a:fillRect/>
          </a:stretch>
        </p:blipFill>
        <p:spPr>
          <a:xfrm>
            <a:off x="6955705" y="5694133"/>
            <a:ext cx="442075" cy="442075"/>
          </a:xfrm>
          <a:prstGeom prst="rect">
            <a:avLst/>
          </a:prstGeom>
          <a:noFill/>
          <a:ln>
            <a:noFill/>
          </a:ln>
        </p:spPr>
      </p:pic>
      <p:pic>
        <p:nvPicPr>
          <p:cNvPr id="756" name="Google Shape;756;p66"/>
          <p:cNvPicPr preferRelativeResize="0"/>
          <p:nvPr/>
        </p:nvPicPr>
        <p:blipFill>
          <a:blip r:embed="rId49">
            <a:alphaModFix/>
          </a:blip>
          <a:stretch>
            <a:fillRect/>
          </a:stretch>
        </p:blipFill>
        <p:spPr>
          <a:xfrm>
            <a:off x="7497239" y="5694133"/>
            <a:ext cx="442075" cy="442075"/>
          </a:xfrm>
          <a:prstGeom prst="rect">
            <a:avLst/>
          </a:prstGeom>
          <a:noFill/>
          <a:ln>
            <a:noFill/>
          </a:ln>
        </p:spPr>
      </p:pic>
      <p:pic>
        <p:nvPicPr>
          <p:cNvPr id="757" name="Google Shape;757;p66"/>
          <p:cNvPicPr preferRelativeResize="0"/>
          <p:nvPr/>
        </p:nvPicPr>
        <p:blipFill>
          <a:blip r:embed="rId50">
            <a:alphaModFix/>
          </a:blip>
          <a:stretch>
            <a:fillRect/>
          </a:stretch>
        </p:blipFill>
        <p:spPr>
          <a:xfrm>
            <a:off x="8038773" y="5694133"/>
            <a:ext cx="442075" cy="442075"/>
          </a:xfrm>
          <a:prstGeom prst="rect">
            <a:avLst/>
          </a:prstGeom>
          <a:noFill/>
          <a:ln>
            <a:noFill/>
          </a:ln>
        </p:spPr>
      </p:pic>
      <p:pic>
        <p:nvPicPr>
          <p:cNvPr id="758" name="Google Shape;758;p66"/>
          <p:cNvPicPr preferRelativeResize="0"/>
          <p:nvPr/>
        </p:nvPicPr>
        <p:blipFill>
          <a:blip r:embed="rId51">
            <a:alphaModFix/>
          </a:blip>
          <a:stretch>
            <a:fillRect/>
          </a:stretch>
        </p:blipFill>
        <p:spPr>
          <a:xfrm>
            <a:off x="8580306" y="5694133"/>
            <a:ext cx="442075" cy="442075"/>
          </a:xfrm>
          <a:prstGeom prst="rect">
            <a:avLst/>
          </a:prstGeom>
          <a:noFill/>
          <a:ln>
            <a:noFill/>
          </a:ln>
        </p:spPr>
      </p:pic>
      <p:pic>
        <p:nvPicPr>
          <p:cNvPr id="759" name="Google Shape;759;p66"/>
          <p:cNvPicPr preferRelativeResize="0"/>
          <p:nvPr/>
        </p:nvPicPr>
        <p:blipFill>
          <a:blip r:embed="rId52">
            <a:alphaModFix/>
          </a:blip>
          <a:stretch>
            <a:fillRect/>
          </a:stretch>
        </p:blipFill>
        <p:spPr>
          <a:xfrm>
            <a:off x="9121840" y="5694133"/>
            <a:ext cx="442075" cy="442075"/>
          </a:xfrm>
          <a:prstGeom prst="rect">
            <a:avLst/>
          </a:prstGeom>
          <a:noFill/>
          <a:ln>
            <a:noFill/>
          </a:ln>
        </p:spPr>
      </p:pic>
      <p:pic>
        <p:nvPicPr>
          <p:cNvPr id="760" name="Google Shape;760;p66"/>
          <p:cNvPicPr preferRelativeResize="0"/>
          <p:nvPr/>
        </p:nvPicPr>
        <p:blipFill>
          <a:blip r:embed="rId53">
            <a:alphaModFix/>
          </a:blip>
          <a:stretch>
            <a:fillRect/>
          </a:stretch>
        </p:blipFill>
        <p:spPr>
          <a:xfrm>
            <a:off x="9663374" y="5694133"/>
            <a:ext cx="442075" cy="442075"/>
          </a:xfrm>
          <a:prstGeom prst="rect">
            <a:avLst/>
          </a:prstGeom>
          <a:noFill/>
          <a:ln>
            <a:noFill/>
          </a:ln>
        </p:spPr>
      </p:pic>
      <p:pic>
        <p:nvPicPr>
          <p:cNvPr id="761" name="Google Shape;761;p66"/>
          <p:cNvPicPr preferRelativeResize="0"/>
          <p:nvPr/>
        </p:nvPicPr>
        <p:blipFill>
          <a:blip r:embed="rId54">
            <a:alphaModFix/>
          </a:blip>
          <a:stretch>
            <a:fillRect/>
          </a:stretch>
        </p:blipFill>
        <p:spPr>
          <a:xfrm>
            <a:off x="10204908" y="5694133"/>
            <a:ext cx="442075" cy="442075"/>
          </a:xfrm>
          <a:prstGeom prst="rect">
            <a:avLst/>
          </a:prstGeom>
          <a:noFill/>
          <a:ln>
            <a:noFill/>
          </a:ln>
        </p:spPr>
      </p:pic>
      <p:pic>
        <p:nvPicPr>
          <p:cNvPr id="762" name="Google Shape;762;p66"/>
          <p:cNvPicPr preferRelativeResize="0"/>
          <p:nvPr/>
        </p:nvPicPr>
        <p:blipFill>
          <a:blip r:embed="rId55">
            <a:alphaModFix/>
          </a:blip>
          <a:stretch>
            <a:fillRect/>
          </a:stretch>
        </p:blipFill>
        <p:spPr>
          <a:xfrm>
            <a:off x="10746441" y="5694133"/>
            <a:ext cx="442075" cy="442075"/>
          </a:xfrm>
          <a:prstGeom prst="rect">
            <a:avLst/>
          </a:prstGeom>
          <a:noFill/>
          <a:ln>
            <a:noFill/>
          </a:ln>
        </p:spPr>
      </p:pic>
      <p:pic>
        <p:nvPicPr>
          <p:cNvPr id="763" name="Google Shape;763;p66"/>
          <p:cNvPicPr preferRelativeResize="0"/>
          <p:nvPr/>
        </p:nvPicPr>
        <p:blipFill>
          <a:blip r:embed="rId56">
            <a:alphaModFix/>
          </a:blip>
          <a:stretch>
            <a:fillRect/>
          </a:stretch>
        </p:blipFill>
        <p:spPr>
          <a:xfrm>
            <a:off x="11287975" y="5694133"/>
            <a:ext cx="442075" cy="442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8"/>
          <p:cNvSpPr txBox="1">
            <a:spLocks noGrp="1"/>
          </p:cNvSpPr>
          <p:nvPr>
            <p:ph type="body" idx="1"/>
          </p:nvPr>
        </p:nvSpPr>
        <p:spPr>
          <a:xfrm>
            <a:off x="457200" y="1524003"/>
            <a:ext cx="10807800" cy="4191000"/>
          </a:xfrm>
          <a:prstGeom prst="rect">
            <a:avLst/>
          </a:prstGeom>
          <a:noFill/>
          <a:ln>
            <a:noFill/>
          </a:ln>
        </p:spPr>
        <p:txBody>
          <a:bodyPr spcFirstLastPara="1" wrap="square" lIns="0" tIns="0" rIns="0" bIns="0" anchor="t" anchorCtr="0">
            <a:noAutofit/>
          </a:bodyPr>
          <a:lstStyle/>
          <a:p>
            <a:pPr>
              <a:buFont typeface="Arial" panose="020B0604020202020204" pitchFamily="34" charset="0"/>
              <a:buChar char="•"/>
            </a:pPr>
            <a:r>
              <a:rPr lang="en-US" sz="1200" dirty="0"/>
              <a:t>Arrange section</a:t>
            </a:r>
          </a:p>
          <a:p>
            <a:pPr lvl="1">
              <a:buFont typeface="Arial" panose="020B0604020202020204" pitchFamily="34" charset="0"/>
              <a:buChar char="•"/>
            </a:pPr>
            <a:r>
              <a:rPr lang="en-US" dirty="0"/>
              <a:t>We bring the system under test (SUT) and its dependencies to a desired state.</a:t>
            </a:r>
          </a:p>
          <a:p>
            <a:pPr>
              <a:buFont typeface="Arial" panose="020B0604020202020204" pitchFamily="34" charset="0"/>
              <a:buChar char="•"/>
            </a:pPr>
            <a:r>
              <a:rPr lang="en-US" sz="1200" dirty="0"/>
              <a:t>Act section</a:t>
            </a:r>
          </a:p>
          <a:p>
            <a:pPr lvl="1">
              <a:buFont typeface="Arial" panose="020B0604020202020204" pitchFamily="34" charset="0"/>
              <a:buChar char="•"/>
            </a:pPr>
            <a:r>
              <a:rPr lang="en-US" dirty="0"/>
              <a:t>We call methods on the SUT, pass the prepared dependencies, and capture the output value (if any).</a:t>
            </a:r>
          </a:p>
          <a:p>
            <a:pPr>
              <a:buFont typeface="Arial" panose="020B0604020202020204" pitchFamily="34" charset="0"/>
              <a:buChar char="•"/>
            </a:pPr>
            <a:r>
              <a:rPr lang="en-US" sz="1200" dirty="0"/>
              <a:t>Assert section,</a:t>
            </a:r>
          </a:p>
          <a:p>
            <a:pPr lvl="1">
              <a:buFont typeface="Arial" panose="020B0604020202020204" pitchFamily="34" charset="0"/>
              <a:buChar char="•"/>
            </a:pPr>
            <a:r>
              <a:rPr lang="en-US" dirty="0"/>
              <a:t>We verify the outcome. </a:t>
            </a:r>
          </a:p>
          <a:p>
            <a:pPr lvl="1">
              <a:buFont typeface="Arial" panose="020B0604020202020204" pitchFamily="34" charset="0"/>
              <a:buChar char="•"/>
            </a:pPr>
            <a:r>
              <a:rPr lang="en-US" dirty="0"/>
              <a:t>The outcome may be represented by the return value, the final state of the SUT and its collaborators, or the methods the SUT called on those collaborators.</a:t>
            </a:r>
          </a:p>
        </p:txBody>
      </p:sp>
      <p:sp>
        <p:nvSpPr>
          <p:cNvPr id="404" name="Google Shape;404;p48"/>
          <p:cNvSpPr txBox="1">
            <a:spLocks noGrp="1"/>
          </p:cNvSpPr>
          <p:nvPr>
            <p:ph type="title"/>
          </p:nvPr>
        </p:nvSpPr>
        <p:spPr>
          <a:xfrm>
            <a:off x="457198" y="557784"/>
            <a:ext cx="10808209" cy="307777"/>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2400"/>
              <a:buFont typeface="Arial"/>
              <a:buNone/>
            </a:pPr>
            <a:r>
              <a:rPr lang="en-US" dirty="0"/>
              <a:t>AAA Sections</a:t>
            </a:r>
          </a:p>
        </p:txBody>
      </p:sp>
      <p:sp>
        <p:nvSpPr>
          <p:cNvPr id="405" name="Google Shape;405;p48"/>
          <p:cNvSpPr txBox="1">
            <a:spLocks noGrp="1"/>
          </p:cNvSpPr>
          <p:nvPr>
            <p:ph type="ftr" idx="11"/>
          </p:nvPr>
        </p:nvSpPr>
        <p:spPr>
          <a:xfrm>
            <a:off x="1042416" y="6438349"/>
            <a:ext cx="1198179" cy="190416"/>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a:t>© Cognizant Softvision</a:t>
            </a:r>
            <a:endParaRPr/>
          </a:p>
        </p:txBody>
      </p:sp>
      <p:sp>
        <p:nvSpPr>
          <p:cNvPr id="406" name="Google Shape;406;p48"/>
          <p:cNvSpPr txBox="1">
            <a:spLocks noGrp="1"/>
          </p:cNvSpPr>
          <p:nvPr>
            <p:ph type="sldNum" idx="12"/>
          </p:nvPr>
        </p:nvSpPr>
        <p:spPr>
          <a:xfrm>
            <a:off x="457199" y="6438651"/>
            <a:ext cx="352097" cy="190747"/>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6</a:t>
            </a:fld>
            <a:endParaRPr/>
          </a:p>
        </p:txBody>
      </p:sp>
      <p:pic>
        <p:nvPicPr>
          <p:cNvPr id="407" name="Google Shape;407;p48"/>
          <p:cNvPicPr preferRelativeResize="0"/>
          <p:nvPr/>
        </p:nvPicPr>
        <p:blipFill>
          <a:blip r:embed="rId3">
            <a:alphaModFix/>
          </a:blip>
          <a:stretch>
            <a:fillRect/>
          </a:stretch>
        </p:blipFill>
        <p:spPr>
          <a:xfrm>
            <a:off x="11427011" y="519375"/>
            <a:ext cx="307800" cy="307800"/>
          </a:xfrm>
          <a:prstGeom prst="rect">
            <a:avLst/>
          </a:prstGeom>
          <a:noFill/>
          <a:ln>
            <a:noFill/>
          </a:ln>
        </p:spPr>
      </p:pic>
    </p:spTree>
    <p:extLst>
      <p:ext uri="{BB962C8B-B14F-4D97-AF65-F5344CB8AC3E}">
        <p14:creationId xmlns:p14="http://schemas.microsoft.com/office/powerpoint/2010/main" val="22629545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67"/>
          <p:cNvSpPr txBox="1">
            <a:spLocks noGrp="1"/>
          </p:cNvSpPr>
          <p:nvPr>
            <p:ph type="title"/>
          </p:nvPr>
        </p:nvSpPr>
        <p:spPr>
          <a:xfrm>
            <a:off x="457198" y="557784"/>
            <a:ext cx="10808100" cy="30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Pictograms</a:t>
            </a:r>
            <a:endParaRPr/>
          </a:p>
        </p:txBody>
      </p:sp>
      <p:sp>
        <p:nvSpPr>
          <p:cNvPr id="770" name="Google Shape;770;p67"/>
          <p:cNvSpPr txBox="1">
            <a:spLocks noGrp="1"/>
          </p:cNvSpPr>
          <p:nvPr>
            <p:ph type="sldNum" idx="12"/>
          </p:nvPr>
        </p:nvSpPr>
        <p:spPr>
          <a:xfrm>
            <a:off x="457199" y="6438651"/>
            <a:ext cx="352200" cy="190800"/>
          </a:xfrm>
          <a:prstGeom prst="rect">
            <a:avLst/>
          </a:prstGeom>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60</a:t>
            </a:fld>
            <a:endParaRPr/>
          </a:p>
        </p:txBody>
      </p:sp>
      <p:sp>
        <p:nvSpPr>
          <p:cNvPr id="771" name="Google Shape;771;p67"/>
          <p:cNvSpPr txBox="1">
            <a:spLocks noGrp="1"/>
          </p:cNvSpPr>
          <p:nvPr>
            <p:ph type="body" idx="1"/>
          </p:nvPr>
        </p:nvSpPr>
        <p:spPr>
          <a:xfrm>
            <a:off x="457200" y="1132125"/>
            <a:ext cx="10807800" cy="3078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US"/>
              <a:t>Values</a:t>
            </a:r>
            <a:endParaRPr/>
          </a:p>
        </p:txBody>
      </p:sp>
      <p:cxnSp>
        <p:nvCxnSpPr>
          <p:cNvPr id="772" name="Google Shape;772;p67"/>
          <p:cNvCxnSpPr/>
          <p:nvPr/>
        </p:nvCxnSpPr>
        <p:spPr>
          <a:xfrm>
            <a:off x="457300" y="2239772"/>
            <a:ext cx="11290200" cy="0"/>
          </a:xfrm>
          <a:prstGeom prst="straightConnector1">
            <a:avLst/>
          </a:prstGeom>
          <a:noFill/>
          <a:ln w="9525" cap="flat" cmpd="sng">
            <a:solidFill>
              <a:schemeClr val="accent4"/>
            </a:solidFill>
            <a:prstDash val="solid"/>
            <a:round/>
            <a:headEnd type="none" w="med" len="med"/>
            <a:tailEnd type="none" w="med" len="med"/>
          </a:ln>
        </p:spPr>
      </p:cxnSp>
      <p:sp>
        <p:nvSpPr>
          <p:cNvPr id="773" name="Google Shape;773;p67"/>
          <p:cNvSpPr txBox="1">
            <a:spLocks noGrp="1"/>
          </p:cNvSpPr>
          <p:nvPr>
            <p:ph type="body" idx="1"/>
          </p:nvPr>
        </p:nvSpPr>
        <p:spPr>
          <a:xfrm>
            <a:off x="457200" y="2464510"/>
            <a:ext cx="10807800" cy="3078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US"/>
              <a:t>Wellness</a:t>
            </a:r>
            <a:endParaRPr/>
          </a:p>
        </p:txBody>
      </p:sp>
      <p:cxnSp>
        <p:nvCxnSpPr>
          <p:cNvPr id="774" name="Google Shape;774;p67"/>
          <p:cNvCxnSpPr/>
          <p:nvPr/>
        </p:nvCxnSpPr>
        <p:spPr>
          <a:xfrm>
            <a:off x="457300" y="3639622"/>
            <a:ext cx="11290200" cy="0"/>
          </a:xfrm>
          <a:prstGeom prst="straightConnector1">
            <a:avLst/>
          </a:prstGeom>
          <a:noFill/>
          <a:ln w="9525" cap="flat" cmpd="sng">
            <a:solidFill>
              <a:schemeClr val="accent4"/>
            </a:solidFill>
            <a:prstDash val="solid"/>
            <a:round/>
            <a:headEnd type="none" w="med" len="med"/>
            <a:tailEnd type="none" w="med" len="med"/>
          </a:ln>
        </p:spPr>
      </p:cxnSp>
      <p:sp>
        <p:nvSpPr>
          <p:cNvPr id="775" name="Google Shape;775;p67"/>
          <p:cNvSpPr txBox="1">
            <a:spLocks noGrp="1"/>
          </p:cNvSpPr>
          <p:nvPr>
            <p:ph type="body" idx="1"/>
          </p:nvPr>
        </p:nvSpPr>
        <p:spPr>
          <a:xfrm>
            <a:off x="457200" y="3864360"/>
            <a:ext cx="10807800" cy="3078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US"/>
              <a:t>Working</a:t>
            </a:r>
            <a:endParaRPr/>
          </a:p>
        </p:txBody>
      </p:sp>
      <p:pic>
        <p:nvPicPr>
          <p:cNvPr id="776" name="Google Shape;776;p67"/>
          <p:cNvPicPr preferRelativeResize="0"/>
          <p:nvPr/>
        </p:nvPicPr>
        <p:blipFill>
          <a:blip r:embed="rId3">
            <a:alphaModFix/>
          </a:blip>
          <a:stretch>
            <a:fillRect/>
          </a:stretch>
        </p:blipFill>
        <p:spPr>
          <a:xfrm>
            <a:off x="464800" y="1493000"/>
            <a:ext cx="442075" cy="442075"/>
          </a:xfrm>
          <a:prstGeom prst="rect">
            <a:avLst/>
          </a:prstGeom>
          <a:noFill/>
          <a:ln>
            <a:noFill/>
          </a:ln>
        </p:spPr>
      </p:pic>
      <p:pic>
        <p:nvPicPr>
          <p:cNvPr id="777" name="Google Shape;777;p67"/>
          <p:cNvPicPr preferRelativeResize="0"/>
          <p:nvPr/>
        </p:nvPicPr>
        <p:blipFill>
          <a:blip r:embed="rId4">
            <a:alphaModFix/>
          </a:blip>
          <a:stretch>
            <a:fillRect/>
          </a:stretch>
        </p:blipFill>
        <p:spPr>
          <a:xfrm>
            <a:off x="1113140" y="1493000"/>
            <a:ext cx="442075" cy="442075"/>
          </a:xfrm>
          <a:prstGeom prst="rect">
            <a:avLst/>
          </a:prstGeom>
          <a:noFill/>
          <a:ln>
            <a:noFill/>
          </a:ln>
        </p:spPr>
      </p:pic>
      <p:pic>
        <p:nvPicPr>
          <p:cNvPr id="778" name="Google Shape;778;p67"/>
          <p:cNvPicPr preferRelativeResize="0"/>
          <p:nvPr/>
        </p:nvPicPr>
        <p:blipFill>
          <a:blip r:embed="rId5">
            <a:alphaModFix/>
          </a:blip>
          <a:stretch>
            <a:fillRect/>
          </a:stretch>
        </p:blipFill>
        <p:spPr>
          <a:xfrm>
            <a:off x="1761480" y="1493000"/>
            <a:ext cx="442075" cy="442075"/>
          </a:xfrm>
          <a:prstGeom prst="rect">
            <a:avLst/>
          </a:prstGeom>
          <a:noFill/>
          <a:ln>
            <a:noFill/>
          </a:ln>
        </p:spPr>
      </p:pic>
      <p:pic>
        <p:nvPicPr>
          <p:cNvPr id="779" name="Google Shape;779;p67"/>
          <p:cNvPicPr preferRelativeResize="0"/>
          <p:nvPr/>
        </p:nvPicPr>
        <p:blipFill>
          <a:blip r:embed="rId6">
            <a:alphaModFix/>
          </a:blip>
          <a:stretch>
            <a:fillRect/>
          </a:stretch>
        </p:blipFill>
        <p:spPr>
          <a:xfrm>
            <a:off x="2409820" y="1493000"/>
            <a:ext cx="442075" cy="442075"/>
          </a:xfrm>
          <a:prstGeom prst="rect">
            <a:avLst/>
          </a:prstGeom>
          <a:noFill/>
          <a:ln>
            <a:noFill/>
          </a:ln>
        </p:spPr>
      </p:pic>
      <p:pic>
        <p:nvPicPr>
          <p:cNvPr id="780" name="Google Shape;780;p67"/>
          <p:cNvPicPr preferRelativeResize="0"/>
          <p:nvPr/>
        </p:nvPicPr>
        <p:blipFill>
          <a:blip r:embed="rId7">
            <a:alphaModFix/>
          </a:blip>
          <a:stretch>
            <a:fillRect/>
          </a:stretch>
        </p:blipFill>
        <p:spPr>
          <a:xfrm>
            <a:off x="3058160" y="1493000"/>
            <a:ext cx="442075" cy="442075"/>
          </a:xfrm>
          <a:prstGeom prst="rect">
            <a:avLst/>
          </a:prstGeom>
          <a:noFill/>
          <a:ln>
            <a:noFill/>
          </a:ln>
        </p:spPr>
      </p:pic>
      <p:pic>
        <p:nvPicPr>
          <p:cNvPr id="781" name="Google Shape;781;p67"/>
          <p:cNvPicPr preferRelativeResize="0"/>
          <p:nvPr/>
        </p:nvPicPr>
        <p:blipFill>
          <a:blip r:embed="rId8">
            <a:alphaModFix/>
          </a:blip>
          <a:stretch>
            <a:fillRect/>
          </a:stretch>
        </p:blipFill>
        <p:spPr>
          <a:xfrm>
            <a:off x="3706500" y="1493000"/>
            <a:ext cx="442075" cy="442075"/>
          </a:xfrm>
          <a:prstGeom prst="rect">
            <a:avLst/>
          </a:prstGeom>
          <a:noFill/>
          <a:ln>
            <a:noFill/>
          </a:ln>
        </p:spPr>
      </p:pic>
      <p:pic>
        <p:nvPicPr>
          <p:cNvPr id="782" name="Google Shape;782;p67"/>
          <p:cNvPicPr preferRelativeResize="0"/>
          <p:nvPr/>
        </p:nvPicPr>
        <p:blipFill>
          <a:blip r:embed="rId9">
            <a:alphaModFix/>
          </a:blip>
          <a:stretch>
            <a:fillRect/>
          </a:stretch>
        </p:blipFill>
        <p:spPr>
          <a:xfrm>
            <a:off x="464800" y="2916800"/>
            <a:ext cx="442050" cy="442050"/>
          </a:xfrm>
          <a:prstGeom prst="rect">
            <a:avLst/>
          </a:prstGeom>
          <a:noFill/>
          <a:ln>
            <a:noFill/>
          </a:ln>
        </p:spPr>
      </p:pic>
      <p:pic>
        <p:nvPicPr>
          <p:cNvPr id="783" name="Google Shape;783;p67"/>
          <p:cNvPicPr preferRelativeResize="0"/>
          <p:nvPr/>
        </p:nvPicPr>
        <p:blipFill>
          <a:blip r:embed="rId10">
            <a:alphaModFix/>
          </a:blip>
          <a:stretch>
            <a:fillRect/>
          </a:stretch>
        </p:blipFill>
        <p:spPr>
          <a:xfrm>
            <a:off x="1113146" y="2916800"/>
            <a:ext cx="442050" cy="442050"/>
          </a:xfrm>
          <a:prstGeom prst="rect">
            <a:avLst/>
          </a:prstGeom>
          <a:noFill/>
          <a:ln>
            <a:noFill/>
          </a:ln>
        </p:spPr>
      </p:pic>
      <p:pic>
        <p:nvPicPr>
          <p:cNvPr id="784" name="Google Shape;784;p67"/>
          <p:cNvPicPr preferRelativeResize="0"/>
          <p:nvPr/>
        </p:nvPicPr>
        <p:blipFill>
          <a:blip r:embed="rId11">
            <a:alphaModFix/>
          </a:blip>
          <a:stretch>
            <a:fillRect/>
          </a:stretch>
        </p:blipFill>
        <p:spPr>
          <a:xfrm>
            <a:off x="1761492" y="2916800"/>
            <a:ext cx="442050" cy="442050"/>
          </a:xfrm>
          <a:prstGeom prst="rect">
            <a:avLst/>
          </a:prstGeom>
          <a:noFill/>
          <a:ln>
            <a:noFill/>
          </a:ln>
        </p:spPr>
      </p:pic>
      <p:pic>
        <p:nvPicPr>
          <p:cNvPr id="785" name="Google Shape;785;p67"/>
          <p:cNvPicPr preferRelativeResize="0"/>
          <p:nvPr/>
        </p:nvPicPr>
        <p:blipFill>
          <a:blip r:embed="rId12">
            <a:alphaModFix/>
          </a:blip>
          <a:stretch>
            <a:fillRect/>
          </a:stretch>
        </p:blipFill>
        <p:spPr>
          <a:xfrm>
            <a:off x="2409838" y="2916800"/>
            <a:ext cx="442050" cy="442050"/>
          </a:xfrm>
          <a:prstGeom prst="rect">
            <a:avLst/>
          </a:prstGeom>
          <a:noFill/>
          <a:ln>
            <a:noFill/>
          </a:ln>
        </p:spPr>
      </p:pic>
      <p:pic>
        <p:nvPicPr>
          <p:cNvPr id="786" name="Google Shape;786;p67"/>
          <p:cNvPicPr preferRelativeResize="0"/>
          <p:nvPr/>
        </p:nvPicPr>
        <p:blipFill>
          <a:blip r:embed="rId13">
            <a:alphaModFix/>
          </a:blip>
          <a:stretch>
            <a:fillRect/>
          </a:stretch>
        </p:blipFill>
        <p:spPr>
          <a:xfrm>
            <a:off x="464800" y="4305443"/>
            <a:ext cx="442075" cy="442075"/>
          </a:xfrm>
          <a:prstGeom prst="rect">
            <a:avLst/>
          </a:prstGeom>
          <a:noFill/>
          <a:ln>
            <a:noFill/>
          </a:ln>
        </p:spPr>
      </p:pic>
      <p:pic>
        <p:nvPicPr>
          <p:cNvPr id="787" name="Google Shape;787;p67"/>
          <p:cNvPicPr preferRelativeResize="0"/>
          <p:nvPr/>
        </p:nvPicPr>
        <p:blipFill>
          <a:blip r:embed="rId14">
            <a:alphaModFix/>
          </a:blip>
          <a:stretch>
            <a:fillRect/>
          </a:stretch>
        </p:blipFill>
        <p:spPr>
          <a:xfrm>
            <a:off x="1113146" y="4305443"/>
            <a:ext cx="442075" cy="442075"/>
          </a:xfrm>
          <a:prstGeom prst="rect">
            <a:avLst/>
          </a:prstGeom>
          <a:noFill/>
          <a:ln>
            <a:noFill/>
          </a:ln>
        </p:spPr>
      </p:pic>
      <p:pic>
        <p:nvPicPr>
          <p:cNvPr id="788" name="Google Shape;788;p67"/>
          <p:cNvPicPr preferRelativeResize="0"/>
          <p:nvPr/>
        </p:nvPicPr>
        <p:blipFill>
          <a:blip r:embed="rId15">
            <a:alphaModFix/>
          </a:blip>
          <a:stretch>
            <a:fillRect/>
          </a:stretch>
        </p:blipFill>
        <p:spPr>
          <a:xfrm>
            <a:off x="1761492" y="4305443"/>
            <a:ext cx="442075" cy="442075"/>
          </a:xfrm>
          <a:prstGeom prst="rect">
            <a:avLst/>
          </a:prstGeom>
          <a:noFill/>
          <a:ln>
            <a:noFill/>
          </a:ln>
        </p:spPr>
      </p:pic>
      <p:pic>
        <p:nvPicPr>
          <p:cNvPr id="789" name="Google Shape;789;p67"/>
          <p:cNvPicPr preferRelativeResize="0"/>
          <p:nvPr/>
        </p:nvPicPr>
        <p:blipFill>
          <a:blip r:embed="rId16">
            <a:alphaModFix/>
          </a:blip>
          <a:stretch>
            <a:fillRect/>
          </a:stretch>
        </p:blipFill>
        <p:spPr>
          <a:xfrm>
            <a:off x="2409838" y="4305443"/>
            <a:ext cx="442075" cy="442075"/>
          </a:xfrm>
          <a:prstGeom prst="rect">
            <a:avLst/>
          </a:prstGeom>
          <a:noFill/>
          <a:ln>
            <a:noFill/>
          </a:ln>
        </p:spPr>
      </p:pic>
      <p:cxnSp>
        <p:nvCxnSpPr>
          <p:cNvPr id="790" name="Google Shape;790;p67"/>
          <p:cNvCxnSpPr/>
          <p:nvPr/>
        </p:nvCxnSpPr>
        <p:spPr>
          <a:xfrm>
            <a:off x="457300" y="5039134"/>
            <a:ext cx="11290200" cy="0"/>
          </a:xfrm>
          <a:prstGeom prst="straightConnector1">
            <a:avLst/>
          </a:prstGeom>
          <a:noFill/>
          <a:ln w="9525" cap="flat" cmpd="sng">
            <a:solidFill>
              <a:schemeClr val="accent4"/>
            </a:solidFill>
            <a:prstDash val="solid"/>
            <a:round/>
            <a:headEnd type="none" w="med" len="med"/>
            <a:tailEnd type="none" w="med" len="med"/>
          </a:ln>
        </p:spPr>
      </p:cxnSp>
      <p:sp>
        <p:nvSpPr>
          <p:cNvPr id="791" name="Google Shape;791;p67"/>
          <p:cNvSpPr txBox="1">
            <a:spLocks noGrp="1"/>
          </p:cNvSpPr>
          <p:nvPr>
            <p:ph type="body" idx="1"/>
          </p:nvPr>
        </p:nvSpPr>
        <p:spPr>
          <a:xfrm>
            <a:off x="457200" y="5263872"/>
            <a:ext cx="10807800" cy="3078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US"/>
              <a:t>Communities</a:t>
            </a:r>
            <a:endParaRPr/>
          </a:p>
        </p:txBody>
      </p:sp>
      <p:pic>
        <p:nvPicPr>
          <p:cNvPr id="792" name="Google Shape;792;p67"/>
          <p:cNvPicPr preferRelativeResize="0"/>
          <p:nvPr/>
        </p:nvPicPr>
        <p:blipFill>
          <a:blip r:embed="rId17">
            <a:alphaModFix/>
          </a:blip>
          <a:stretch>
            <a:fillRect/>
          </a:stretch>
        </p:blipFill>
        <p:spPr>
          <a:xfrm>
            <a:off x="464775" y="5694125"/>
            <a:ext cx="442049" cy="442047"/>
          </a:xfrm>
          <a:prstGeom prst="rect">
            <a:avLst/>
          </a:prstGeom>
          <a:noFill/>
          <a:ln>
            <a:noFill/>
          </a:ln>
        </p:spPr>
      </p:pic>
      <p:pic>
        <p:nvPicPr>
          <p:cNvPr id="793" name="Google Shape;793;p67"/>
          <p:cNvPicPr preferRelativeResize="0"/>
          <p:nvPr/>
        </p:nvPicPr>
        <p:blipFill>
          <a:blip r:embed="rId18">
            <a:alphaModFix/>
          </a:blip>
          <a:stretch>
            <a:fillRect/>
          </a:stretch>
        </p:blipFill>
        <p:spPr>
          <a:xfrm>
            <a:off x="1237119" y="5694125"/>
            <a:ext cx="442049" cy="442047"/>
          </a:xfrm>
          <a:prstGeom prst="rect">
            <a:avLst/>
          </a:prstGeom>
          <a:noFill/>
          <a:ln>
            <a:noFill/>
          </a:ln>
        </p:spPr>
      </p:pic>
      <p:pic>
        <p:nvPicPr>
          <p:cNvPr id="794" name="Google Shape;794;p67"/>
          <p:cNvPicPr preferRelativeResize="0"/>
          <p:nvPr/>
        </p:nvPicPr>
        <p:blipFill>
          <a:blip r:embed="rId19">
            <a:alphaModFix/>
          </a:blip>
          <a:stretch>
            <a:fillRect/>
          </a:stretch>
        </p:blipFill>
        <p:spPr>
          <a:xfrm>
            <a:off x="2009463" y="5694125"/>
            <a:ext cx="442049" cy="442047"/>
          </a:xfrm>
          <a:prstGeom prst="rect">
            <a:avLst/>
          </a:prstGeom>
          <a:noFill/>
          <a:ln>
            <a:noFill/>
          </a:ln>
        </p:spPr>
      </p:pic>
      <p:pic>
        <p:nvPicPr>
          <p:cNvPr id="795" name="Google Shape;795;p67"/>
          <p:cNvPicPr preferRelativeResize="0"/>
          <p:nvPr/>
        </p:nvPicPr>
        <p:blipFill>
          <a:blip r:embed="rId20">
            <a:alphaModFix/>
          </a:blip>
          <a:stretch>
            <a:fillRect/>
          </a:stretch>
        </p:blipFill>
        <p:spPr>
          <a:xfrm>
            <a:off x="2781807" y="5694125"/>
            <a:ext cx="442049" cy="442047"/>
          </a:xfrm>
          <a:prstGeom prst="rect">
            <a:avLst/>
          </a:prstGeom>
          <a:noFill/>
          <a:ln>
            <a:noFill/>
          </a:ln>
        </p:spPr>
      </p:pic>
      <p:pic>
        <p:nvPicPr>
          <p:cNvPr id="796" name="Google Shape;796;p67"/>
          <p:cNvPicPr preferRelativeResize="0"/>
          <p:nvPr/>
        </p:nvPicPr>
        <p:blipFill>
          <a:blip r:embed="rId21">
            <a:alphaModFix/>
          </a:blip>
          <a:stretch>
            <a:fillRect/>
          </a:stretch>
        </p:blipFill>
        <p:spPr>
          <a:xfrm>
            <a:off x="3554151" y="5694125"/>
            <a:ext cx="442049" cy="442047"/>
          </a:xfrm>
          <a:prstGeom prst="rect">
            <a:avLst/>
          </a:prstGeom>
          <a:noFill/>
          <a:ln>
            <a:noFill/>
          </a:ln>
        </p:spPr>
      </p:pic>
      <p:pic>
        <p:nvPicPr>
          <p:cNvPr id="797" name="Google Shape;797;p67"/>
          <p:cNvPicPr preferRelativeResize="0"/>
          <p:nvPr/>
        </p:nvPicPr>
        <p:blipFill>
          <a:blip r:embed="rId22">
            <a:alphaModFix/>
          </a:blip>
          <a:stretch>
            <a:fillRect/>
          </a:stretch>
        </p:blipFill>
        <p:spPr>
          <a:xfrm>
            <a:off x="4326495" y="5694125"/>
            <a:ext cx="442049" cy="442047"/>
          </a:xfrm>
          <a:prstGeom prst="rect">
            <a:avLst/>
          </a:prstGeom>
          <a:noFill/>
          <a:ln>
            <a:noFill/>
          </a:ln>
        </p:spPr>
      </p:pic>
      <p:pic>
        <p:nvPicPr>
          <p:cNvPr id="798" name="Google Shape;798;p67"/>
          <p:cNvPicPr preferRelativeResize="0"/>
          <p:nvPr/>
        </p:nvPicPr>
        <p:blipFill>
          <a:blip r:embed="rId23">
            <a:alphaModFix/>
          </a:blip>
          <a:stretch>
            <a:fillRect/>
          </a:stretch>
        </p:blipFill>
        <p:spPr>
          <a:xfrm>
            <a:off x="5098839" y="5694125"/>
            <a:ext cx="442049" cy="442047"/>
          </a:xfrm>
          <a:prstGeom prst="rect">
            <a:avLst/>
          </a:prstGeom>
          <a:noFill/>
          <a:ln>
            <a:noFill/>
          </a:ln>
        </p:spPr>
      </p:pic>
      <p:pic>
        <p:nvPicPr>
          <p:cNvPr id="799" name="Google Shape;799;p67"/>
          <p:cNvPicPr preferRelativeResize="0"/>
          <p:nvPr/>
        </p:nvPicPr>
        <p:blipFill>
          <a:blip r:embed="rId24">
            <a:alphaModFix/>
          </a:blip>
          <a:stretch>
            <a:fillRect/>
          </a:stretch>
        </p:blipFill>
        <p:spPr>
          <a:xfrm>
            <a:off x="5871183" y="5694125"/>
            <a:ext cx="442050" cy="442050"/>
          </a:xfrm>
          <a:prstGeom prst="rect">
            <a:avLst/>
          </a:prstGeom>
          <a:noFill/>
          <a:ln>
            <a:noFill/>
          </a:ln>
        </p:spPr>
      </p:pic>
      <p:pic>
        <p:nvPicPr>
          <p:cNvPr id="800" name="Google Shape;800;p67"/>
          <p:cNvPicPr preferRelativeResize="0"/>
          <p:nvPr/>
        </p:nvPicPr>
        <p:blipFill>
          <a:blip r:embed="rId25">
            <a:alphaModFix/>
          </a:blip>
          <a:stretch>
            <a:fillRect/>
          </a:stretch>
        </p:blipFill>
        <p:spPr>
          <a:xfrm>
            <a:off x="6643529" y="5694125"/>
            <a:ext cx="442050" cy="442050"/>
          </a:xfrm>
          <a:prstGeom prst="rect">
            <a:avLst/>
          </a:prstGeom>
          <a:noFill/>
          <a:ln>
            <a:noFill/>
          </a:ln>
        </p:spPr>
      </p:pic>
      <p:pic>
        <p:nvPicPr>
          <p:cNvPr id="801" name="Google Shape;801;p67"/>
          <p:cNvPicPr preferRelativeResize="0"/>
          <p:nvPr/>
        </p:nvPicPr>
        <p:blipFill>
          <a:blip r:embed="rId26">
            <a:alphaModFix/>
          </a:blip>
          <a:stretch>
            <a:fillRect/>
          </a:stretch>
        </p:blipFill>
        <p:spPr>
          <a:xfrm>
            <a:off x="7415874" y="5694125"/>
            <a:ext cx="442050" cy="442050"/>
          </a:xfrm>
          <a:prstGeom prst="rect">
            <a:avLst/>
          </a:prstGeom>
          <a:noFill/>
          <a:ln>
            <a:noFill/>
          </a:ln>
        </p:spPr>
      </p:pic>
      <p:pic>
        <p:nvPicPr>
          <p:cNvPr id="802" name="Google Shape;802;p67"/>
          <p:cNvPicPr preferRelativeResize="0"/>
          <p:nvPr/>
        </p:nvPicPr>
        <p:blipFill>
          <a:blip r:embed="rId27">
            <a:alphaModFix/>
          </a:blip>
          <a:stretch>
            <a:fillRect/>
          </a:stretch>
        </p:blipFill>
        <p:spPr>
          <a:xfrm>
            <a:off x="8188219" y="5694125"/>
            <a:ext cx="442050" cy="442050"/>
          </a:xfrm>
          <a:prstGeom prst="rect">
            <a:avLst/>
          </a:prstGeom>
          <a:noFill/>
          <a:ln>
            <a:noFill/>
          </a:ln>
        </p:spPr>
      </p:pic>
      <p:pic>
        <p:nvPicPr>
          <p:cNvPr id="803" name="Google Shape;803;p67"/>
          <p:cNvPicPr preferRelativeResize="0"/>
          <p:nvPr/>
        </p:nvPicPr>
        <p:blipFill>
          <a:blip r:embed="rId28">
            <a:alphaModFix/>
          </a:blip>
          <a:stretch>
            <a:fillRect/>
          </a:stretch>
        </p:blipFill>
        <p:spPr>
          <a:xfrm>
            <a:off x="8960564" y="5694125"/>
            <a:ext cx="442050" cy="442050"/>
          </a:xfrm>
          <a:prstGeom prst="rect">
            <a:avLst/>
          </a:prstGeom>
          <a:noFill/>
          <a:ln>
            <a:noFill/>
          </a:ln>
        </p:spPr>
      </p:pic>
      <p:pic>
        <p:nvPicPr>
          <p:cNvPr id="804" name="Google Shape;804;p67"/>
          <p:cNvPicPr preferRelativeResize="0"/>
          <p:nvPr/>
        </p:nvPicPr>
        <p:blipFill>
          <a:blip r:embed="rId29">
            <a:alphaModFix/>
          </a:blip>
          <a:stretch>
            <a:fillRect/>
          </a:stretch>
        </p:blipFill>
        <p:spPr>
          <a:xfrm>
            <a:off x="9732910" y="5694125"/>
            <a:ext cx="442050" cy="442050"/>
          </a:xfrm>
          <a:prstGeom prst="rect">
            <a:avLst/>
          </a:prstGeom>
          <a:noFill/>
          <a:ln>
            <a:noFill/>
          </a:ln>
        </p:spPr>
      </p:pic>
      <p:pic>
        <p:nvPicPr>
          <p:cNvPr id="805" name="Google Shape;805;p67"/>
          <p:cNvPicPr preferRelativeResize="0"/>
          <p:nvPr/>
        </p:nvPicPr>
        <p:blipFill>
          <a:blip r:embed="rId30">
            <a:alphaModFix/>
          </a:blip>
          <a:stretch>
            <a:fillRect/>
          </a:stretch>
        </p:blipFill>
        <p:spPr>
          <a:xfrm>
            <a:off x="10505255" y="5694125"/>
            <a:ext cx="442050" cy="442050"/>
          </a:xfrm>
          <a:prstGeom prst="rect">
            <a:avLst/>
          </a:prstGeom>
          <a:noFill/>
          <a:ln>
            <a:noFill/>
          </a:ln>
        </p:spPr>
      </p:pic>
      <p:pic>
        <p:nvPicPr>
          <p:cNvPr id="806" name="Google Shape;806;p67"/>
          <p:cNvPicPr preferRelativeResize="0"/>
          <p:nvPr/>
        </p:nvPicPr>
        <p:blipFill>
          <a:blip r:embed="rId31">
            <a:alphaModFix/>
          </a:blip>
          <a:stretch>
            <a:fillRect/>
          </a:stretch>
        </p:blipFill>
        <p:spPr>
          <a:xfrm>
            <a:off x="11277600" y="5694125"/>
            <a:ext cx="442050" cy="4420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68"/>
          <p:cNvSpPr txBox="1">
            <a:spLocks noGrp="1"/>
          </p:cNvSpPr>
          <p:nvPr>
            <p:ph type="title"/>
          </p:nvPr>
        </p:nvSpPr>
        <p:spPr>
          <a:xfrm>
            <a:off x="457198" y="557784"/>
            <a:ext cx="10808100" cy="30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Pictograms</a:t>
            </a:r>
            <a:endParaRPr/>
          </a:p>
        </p:txBody>
      </p:sp>
      <p:sp>
        <p:nvSpPr>
          <p:cNvPr id="813" name="Google Shape;813;p68"/>
          <p:cNvSpPr txBox="1">
            <a:spLocks noGrp="1"/>
          </p:cNvSpPr>
          <p:nvPr>
            <p:ph type="sldNum" idx="12"/>
          </p:nvPr>
        </p:nvSpPr>
        <p:spPr>
          <a:xfrm>
            <a:off x="457199" y="6263639"/>
            <a:ext cx="352200" cy="365700"/>
          </a:xfrm>
          <a:prstGeom prst="rect">
            <a:avLst/>
          </a:prstGeom>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61</a:t>
            </a:fld>
            <a:endParaRPr/>
          </a:p>
        </p:txBody>
      </p:sp>
      <p:pic>
        <p:nvPicPr>
          <p:cNvPr id="814" name="Google Shape;814;p68"/>
          <p:cNvPicPr preferRelativeResize="0"/>
          <p:nvPr/>
        </p:nvPicPr>
        <p:blipFill>
          <a:blip r:embed="rId3">
            <a:alphaModFix/>
          </a:blip>
          <a:stretch>
            <a:fillRect/>
          </a:stretch>
        </p:blipFill>
        <p:spPr>
          <a:xfrm>
            <a:off x="452450" y="1522547"/>
            <a:ext cx="418452" cy="418450"/>
          </a:xfrm>
          <a:prstGeom prst="rect">
            <a:avLst/>
          </a:prstGeom>
          <a:noFill/>
          <a:ln>
            <a:noFill/>
          </a:ln>
        </p:spPr>
      </p:pic>
      <p:pic>
        <p:nvPicPr>
          <p:cNvPr id="815" name="Google Shape;815;p68"/>
          <p:cNvPicPr preferRelativeResize="0"/>
          <p:nvPr/>
        </p:nvPicPr>
        <p:blipFill>
          <a:blip r:embed="rId4">
            <a:alphaModFix/>
          </a:blip>
          <a:stretch>
            <a:fillRect/>
          </a:stretch>
        </p:blipFill>
        <p:spPr>
          <a:xfrm>
            <a:off x="1062065" y="1522547"/>
            <a:ext cx="418452" cy="418450"/>
          </a:xfrm>
          <a:prstGeom prst="rect">
            <a:avLst/>
          </a:prstGeom>
          <a:noFill/>
          <a:ln>
            <a:noFill/>
          </a:ln>
        </p:spPr>
      </p:pic>
      <p:pic>
        <p:nvPicPr>
          <p:cNvPr id="816" name="Google Shape;816;p68"/>
          <p:cNvPicPr preferRelativeResize="0"/>
          <p:nvPr/>
        </p:nvPicPr>
        <p:blipFill>
          <a:blip r:embed="rId5">
            <a:alphaModFix/>
          </a:blip>
          <a:stretch>
            <a:fillRect/>
          </a:stretch>
        </p:blipFill>
        <p:spPr>
          <a:xfrm>
            <a:off x="2890909" y="1522547"/>
            <a:ext cx="418452" cy="418450"/>
          </a:xfrm>
          <a:prstGeom prst="rect">
            <a:avLst/>
          </a:prstGeom>
          <a:noFill/>
          <a:ln>
            <a:noFill/>
          </a:ln>
        </p:spPr>
      </p:pic>
      <p:pic>
        <p:nvPicPr>
          <p:cNvPr id="817" name="Google Shape;817;p68"/>
          <p:cNvPicPr preferRelativeResize="0"/>
          <p:nvPr/>
        </p:nvPicPr>
        <p:blipFill>
          <a:blip r:embed="rId6">
            <a:alphaModFix/>
          </a:blip>
          <a:stretch>
            <a:fillRect/>
          </a:stretch>
        </p:blipFill>
        <p:spPr>
          <a:xfrm>
            <a:off x="1671679" y="1522547"/>
            <a:ext cx="418452" cy="418450"/>
          </a:xfrm>
          <a:prstGeom prst="rect">
            <a:avLst/>
          </a:prstGeom>
          <a:noFill/>
          <a:ln>
            <a:noFill/>
          </a:ln>
        </p:spPr>
      </p:pic>
      <p:pic>
        <p:nvPicPr>
          <p:cNvPr id="818" name="Google Shape;818;p68"/>
          <p:cNvPicPr preferRelativeResize="0"/>
          <p:nvPr/>
        </p:nvPicPr>
        <p:blipFill>
          <a:blip r:embed="rId7">
            <a:alphaModFix/>
          </a:blip>
          <a:stretch>
            <a:fillRect/>
          </a:stretch>
        </p:blipFill>
        <p:spPr>
          <a:xfrm>
            <a:off x="3500523" y="1522547"/>
            <a:ext cx="418452" cy="418450"/>
          </a:xfrm>
          <a:prstGeom prst="rect">
            <a:avLst/>
          </a:prstGeom>
          <a:noFill/>
          <a:ln>
            <a:noFill/>
          </a:ln>
        </p:spPr>
      </p:pic>
      <p:pic>
        <p:nvPicPr>
          <p:cNvPr id="819" name="Google Shape;819;p68"/>
          <p:cNvPicPr preferRelativeResize="0"/>
          <p:nvPr/>
        </p:nvPicPr>
        <p:blipFill>
          <a:blip r:embed="rId8">
            <a:alphaModFix/>
          </a:blip>
          <a:stretch>
            <a:fillRect/>
          </a:stretch>
        </p:blipFill>
        <p:spPr>
          <a:xfrm>
            <a:off x="2281294" y="1522547"/>
            <a:ext cx="418452" cy="418450"/>
          </a:xfrm>
          <a:prstGeom prst="rect">
            <a:avLst/>
          </a:prstGeom>
          <a:noFill/>
          <a:ln>
            <a:noFill/>
          </a:ln>
        </p:spPr>
      </p:pic>
      <p:pic>
        <p:nvPicPr>
          <p:cNvPr id="820" name="Google Shape;820;p68"/>
          <p:cNvPicPr preferRelativeResize="0"/>
          <p:nvPr/>
        </p:nvPicPr>
        <p:blipFill>
          <a:blip r:embed="rId9">
            <a:alphaModFix/>
          </a:blip>
          <a:stretch>
            <a:fillRect/>
          </a:stretch>
        </p:blipFill>
        <p:spPr>
          <a:xfrm>
            <a:off x="3168421" y="2922398"/>
            <a:ext cx="418466" cy="418450"/>
          </a:xfrm>
          <a:prstGeom prst="rect">
            <a:avLst/>
          </a:prstGeom>
          <a:noFill/>
          <a:ln>
            <a:noFill/>
          </a:ln>
        </p:spPr>
      </p:pic>
      <p:pic>
        <p:nvPicPr>
          <p:cNvPr id="821" name="Google Shape;821;p68"/>
          <p:cNvPicPr preferRelativeResize="0"/>
          <p:nvPr/>
        </p:nvPicPr>
        <p:blipFill>
          <a:blip r:embed="rId10">
            <a:alphaModFix/>
          </a:blip>
          <a:stretch>
            <a:fillRect/>
          </a:stretch>
        </p:blipFill>
        <p:spPr>
          <a:xfrm>
            <a:off x="3847414" y="2922398"/>
            <a:ext cx="418465" cy="418450"/>
          </a:xfrm>
          <a:prstGeom prst="rect">
            <a:avLst/>
          </a:prstGeom>
          <a:noFill/>
          <a:ln>
            <a:noFill/>
          </a:ln>
        </p:spPr>
      </p:pic>
      <p:pic>
        <p:nvPicPr>
          <p:cNvPr id="822" name="Google Shape;822;p68"/>
          <p:cNvPicPr preferRelativeResize="0"/>
          <p:nvPr/>
        </p:nvPicPr>
        <p:blipFill>
          <a:blip r:embed="rId11">
            <a:alphaModFix/>
          </a:blip>
          <a:stretch>
            <a:fillRect/>
          </a:stretch>
        </p:blipFill>
        <p:spPr>
          <a:xfrm>
            <a:off x="452450" y="2922398"/>
            <a:ext cx="418466" cy="418450"/>
          </a:xfrm>
          <a:prstGeom prst="rect">
            <a:avLst/>
          </a:prstGeom>
          <a:noFill/>
          <a:ln>
            <a:noFill/>
          </a:ln>
        </p:spPr>
      </p:pic>
      <p:pic>
        <p:nvPicPr>
          <p:cNvPr id="823" name="Google Shape;823;p68"/>
          <p:cNvPicPr preferRelativeResize="0"/>
          <p:nvPr/>
        </p:nvPicPr>
        <p:blipFill>
          <a:blip r:embed="rId12">
            <a:alphaModFix/>
          </a:blip>
          <a:stretch>
            <a:fillRect/>
          </a:stretch>
        </p:blipFill>
        <p:spPr>
          <a:xfrm>
            <a:off x="7242378" y="2922398"/>
            <a:ext cx="418465" cy="418450"/>
          </a:xfrm>
          <a:prstGeom prst="rect">
            <a:avLst/>
          </a:prstGeom>
          <a:noFill/>
          <a:ln>
            <a:noFill/>
          </a:ln>
        </p:spPr>
      </p:pic>
      <p:pic>
        <p:nvPicPr>
          <p:cNvPr id="824" name="Google Shape;824;p68"/>
          <p:cNvPicPr preferRelativeResize="0"/>
          <p:nvPr/>
        </p:nvPicPr>
        <p:blipFill>
          <a:blip r:embed="rId13">
            <a:alphaModFix/>
          </a:blip>
          <a:stretch>
            <a:fillRect/>
          </a:stretch>
        </p:blipFill>
        <p:spPr>
          <a:xfrm>
            <a:off x="1131443" y="2922398"/>
            <a:ext cx="418466" cy="418450"/>
          </a:xfrm>
          <a:prstGeom prst="rect">
            <a:avLst/>
          </a:prstGeom>
          <a:noFill/>
          <a:ln>
            <a:noFill/>
          </a:ln>
        </p:spPr>
      </p:pic>
      <p:pic>
        <p:nvPicPr>
          <p:cNvPr id="825" name="Google Shape;825;p68"/>
          <p:cNvPicPr preferRelativeResize="0"/>
          <p:nvPr/>
        </p:nvPicPr>
        <p:blipFill>
          <a:blip r:embed="rId14">
            <a:alphaModFix/>
          </a:blip>
          <a:stretch>
            <a:fillRect/>
          </a:stretch>
        </p:blipFill>
        <p:spPr>
          <a:xfrm>
            <a:off x="4526407" y="2922398"/>
            <a:ext cx="418465" cy="418450"/>
          </a:xfrm>
          <a:prstGeom prst="rect">
            <a:avLst/>
          </a:prstGeom>
          <a:noFill/>
          <a:ln>
            <a:noFill/>
          </a:ln>
        </p:spPr>
      </p:pic>
      <p:pic>
        <p:nvPicPr>
          <p:cNvPr id="826" name="Google Shape;826;p68"/>
          <p:cNvPicPr preferRelativeResize="0"/>
          <p:nvPr/>
        </p:nvPicPr>
        <p:blipFill>
          <a:blip r:embed="rId15">
            <a:alphaModFix/>
          </a:blip>
          <a:stretch>
            <a:fillRect/>
          </a:stretch>
        </p:blipFill>
        <p:spPr>
          <a:xfrm>
            <a:off x="5205399" y="2922398"/>
            <a:ext cx="418465" cy="418450"/>
          </a:xfrm>
          <a:prstGeom prst="rect">
            <a:avLst/>
          </a:prstGeom>
          <a:noFill/>
          <a:ln>
            <a:noFill/>
          </a:ln>
        </p:spPr>
      </p:pic>
      <p:pic>
        <p:nvPicPr>
          <p:cNvPr id="827" name="Google Shape;827;p68"/>
          <p:cNvPicPr preferRelativeResize="0"/>
          <p:nvPr/>
        </p:nvPicPr>
        <p:blipFill>
          <a:blip r:embed="rId16">
            <a:alphaModFix/>
          </a:blip>
          <a:stretch>
            <a:fillRect/>
          </a:stretch>
        </p:blipFill>
        <p:spPr>
          <a:xfrm>
            <a:off x="7921370" y="2922398"/>
            <a:ext cx="418465" cy="418450"/>
          </a:xfrm>
          <a:prstGeom prst="rect">
            <a:avLst/>
          </a:prstGeom>
          <a:noFill/>
          <a:ln>
            <a:noFill/>
          </a:ln>
        </p:spPr>
      </p:pic>
      <p:pic>
        <p:nvPicPr>
          <p:cNvPr id="828" name="Google Shape;828;p68"/>
          <p:cNvPicPr preferRelativeResize="0"/>
          <p:nvPr/>
        </p:nvPicPr>
        <p:blipFill>
          <a:blip r:embed="rId17">
            <a:alphaModFix/>
          </a:blip>
          <a:stretch>
            <a:fillRect/>
          </a:stretch>
        </p:blipFill>
        <p:spPr>
          <a:xfrm>
            <a:off x="1810436" y="2922398"/>
            <a:ext cx="418465" cy="418450"/>
          </a:xfrm>
          <a:prstGeom prst="rect">
            <a:avLst/>
          </a:prstGeom>
          <a:noFill/>
          <a:ln>
            <a:noFill/>
          </a:ln>
        </p:spPr>
      </p:pic>
      <p:pic>
        <p:nvPicPr>
          <p:cNvPr id="829" name="Google Shape;829;p68"/>
          <p:cNvPicPr preferRelativeResize="0"/>
          <p:nvPr/>
        </p:nvPicPr>
        <p:blipFill>
          <a:blip r:embed="rId18">
            <a:alphaModFix/>
          </a:blip>
          <a:stretch>
            <a:fillRect/>
          </a:stretch>
        </p:blipFill>
        <p:spPr>
          <a:xfrm>
            <a:off x="8600363" y="2922398"/>
            <a:ext cx="418465" cy="418450"/>
          </a:xfrm>
          <a:prstGeom prst="rect">
            <a:avLst/>
          </a:prstGeom>
          <a:noFill/>
          <a:ln>
            <a:noFill/>
          </a:ln>
        </p:spPr>
      </p:pic>
      <p:pic>
        <p:nvPicPr>
          <p:cNvPr id="830" name="Google Shape;830;p68"/>
          <p:cNvPicPr preferRelativeResize="0"/>
          <p:nvPr/>
        </p:nvPicPr>
        <p:blipFill>
          <a:blip r:embed="rId19">
            <a:alphaModFix/>
          </a:blip>
          <a:stretch>
            <a:fillRect/>
          </a:stretch>
        </p:blipFill>
        <p:spPr>
          <a:xfrm>
            <a:off x="5884392" y="2922398"/>
            <a:ext cx="418465" cy="418450"/>
          </a:xfrm>
          <a:prstGeom prst="rect">
            <a:avLst/>
          </a:prstGeom>
          <a:noFill/>
          <a:ln>
            <a:noFill/>
          </a:ln>
        </p:spPr>
      </p:pic>
      <p:pic>
        <p:nvPicPr>
          <p:cNvPr id="831" name="Google Shape;831;p68"/>
          <p:cNvPicPr preferRelativeResize="0"/>
          <p:nvPr/>
        </p:nvPicPr>
        <p:blipFill>
          <a:blip r:embed="rId20">
            <a:alphaModFix/>
          </a:blip>
          <a:stretch>
            <a:fillRect/>
          </a:stretch>
        </p:blipFill>
        <p:spPr>
          <a:xfrm>
            <a:off x="2489428" y="2922398"/>
            <a:ext cx="418465" cy="418450"/>
          </a:xfrm>
          <a:prstGeom prst="rect">
            <a:avLst/>
          </a:prstGeom>
          <a:noFill/>
          <a:ln>
            <a:noFill/>
          </a:ln>
        </p:spPr>
      </p:pic>
      <p:pic>
        <p:nvPicPr>
          <p:cNvPr id="832" name="Google Shape;832;p68"/>
          <p:cNvPicPr preferRelativeResize="0"/>
          <p:nvPr/>
        </p:nvPicPr>
        <p:blipFill>
          <a:blip r:embed="rId21">
            <a:alphaModFix/>
          </a:blip>
          <a:stretch>
            <a:fillRect/>
          </a:stretch>
        </p:blipFill>
        <p:spPr>
          <a:xfrm>
            <a:off x="9279356" y="2922398"/>
            <a:ext cx="418465" cy="418450"/>
          </a:xfrm>
          <a:prstGeom prst="rect">
            <a:avLst/>
          </a:prstGeom>
          <a:noFill/>
          <a:ln>
            <a:noFill/>
          </a:ln>
        </p:spPr>
      </p:pic>
      <p:pic>
        <p:nvPicPr>
          <p:cNvPr id="833" name="Google Shape;833;p68"/>
          <p:cNvPicPr preferRelativeResize="0"/>
          <p:nvPr/>
        </p:nvPicPr>
        <p:blipFill>
          <a:blip r:embed="rId22">
            <a:alphaModFix/>
          </a:blip>
          <a:stretch>
            <a:fillRect/>
          </a:stretch>
        </p:blipFill>
        <p:spPr>
          <a:xfrm>
            <a:off x="10637342" y="2922398"/>
            <a:ext cx="418465" cy="418450"/>
          </a:xfrm>
          <a:prstGeom prst="rect">
            <a:avLst/>
          </a:prstGeom>
          <a:noFill/>
          <a:ln>
            <a:noFill/>
          </a:ln>
        </p:spPr>
      </p:pic>
      <p:pic>
        <p:nvPicPr>
          <p:cNvPr id="834" name="Google Shape;834;p68"/>
          <p:cNvPicPr preferRelativeResize="0"/>
          <p:nvPr/>
        </p:nvPicPr>
        <p:blipFill>
          <a:blip r:embed="rId23">
            <a:alphaModFix/>
          </a:blip>
          <a:stretch>
            <a:fillRect/>
          </a:stretch>
        </p:blipFill>
        <p:spPr>
          <a:xfrm>
            <a:off x="6563385" y="2922398"/>
            <a:ext cx="418465" cy="418450"/>
          </a:xfrm>
          <a:prstGeom prst="rect">
            <a:avLst/>
          </a:prstGeom>
          <a:noFill/>
          <a:ln>
            <a:noFill/>
          </a:ln>
        </p:spPr>
      </p:pic>
      <p:pic>
        <p:nvPicPr>
          <p:cNvPr id="835" name="Google Shape;835;p68"/>
          <p:cNvPicPr preferRelativeResize="0"/>
          <p:nvPr/>
        </p:nvPicPr>
        <p:blipFill>
          <a:blip r:embed="rId24">
            <a:alphaModFix/>
          </a:blip>
          <a:stretch>
            <a:fillRect/>
          </a:stretch>
        </p:blipFill>
        <p:spPr>
          <a:xfrm>
            <a:off x="11316334" y="2922398"/>
            <a:ext cx="418465" cy="418450"/>
          </a:xfrm>
          <a:prstGeom prst="rect">
            <a:avLst/>
          </a:prstGeom>
          <a:noFill/>
          <a:ln>
            <a:noFill/>
          </a:ln>
        </p:spPr>
      </p:pic>
      <p:pic>
        <p:nvPicPr>
          <p:cNvPr id="836" name="Google Shape;836;p68"/>
          <p:cNvPicPr preferRelativeResize="0"/>
          <p:nvPr/>
        </p:nvPicPr>
        <p:blipFill>
          <a:blip r:embed="rId25">
            <a:alphaModFix/>
          </a:blip>
          <a:stretch>
            <a:fillRect/>
          </a:stretch>
        </p:blipFill>
        <p:spPr>
          <a:xfrm>
            <a:off x="9958349" y="2922398"/>
            <a:ext cx="418465" cy="418450"/>
          </a:xfrm>
          <a:prstGeom prst="rect">
            <a:avLst/>
          </a:prstGeom>
          <a:noFill/>
          <a:ln>
            <a:noFill/>
          </a:ln>
        </p:spPr>
      </p:pic>
      <p:sp>
        <p:nvSpPr>
          <p:cNvPr id="837" name="Google Shape;837;p68"/>
          <p:cNvSpPr txBox="1">
            <a:spLocks noGrp="1"/>
          </p:cNvSpPr>
          <p:nvPr>
            <p:ph type="body" idx="4294967295"/>
          </p:nvPr>
        </p:nvSpPr>
        <p:spPr>
          <a:xfrm>
            <a:off x="457200" y="1132125"/>
            <a:ext cx="10807800" cy="3078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US">
                <a:solidFill>
                  <a:schemeClr val="accent4"/>
                </a:solidFill>
              </a:rPr>
              <a:t>Benefits</a:t>
            </a:r>
            <a:endParaRPr>
              <a:solidFill>
                <a:schemeClr val="accent4"/>
              </a:solidFill>
            </a:endParaRPr>
          </a:p>
        </p:txBody>
      </p:sp>
      <p:cxnSp>
        <p:nvCxnSpPr>
          <p:cNvPr id="838" name="Google Shape;838;p68"/>
          <p:cNvCxnSpPr/>
          <p:nvPr/>
        </p:nvCxnSpPr>
        <p:spPr>
          <a:xfrm>
            <a:off x="457300" y="2239772"/>
            <a:ext cx="11290200" cy="0"/>
          </a:xfrm>
          <a:prstGeom prst="straightConnector1">
            <a:avLst/>
          </a:prstGeom>
          <a:noFill/>
          <a:ln w="9525" cap="flat" cmpd="sng">
            <a:solidFill>
              <a:schemeClr val="accent4"/>
            </a:solidFill>
            <a:prstDash val="solid"/>
            <a:round/>
            <a:headEnd type="none" w="med" len="med"/>
            <a:tailEnd type="none" w="med" len="med"/>
          </a:ln>
        </p:spPr>
      </p:cxnSp>
      <p:sp>
        <p:nvSpPr>
          <p:cNvPr id="839" name="Google Shape;839;p68"/>
          <p:cNvSpPr txBox="1">
            <a:spLocks noGrp="1"/>
          </p:cNvSpPr>
          <p:nvPr>
            <p:ph type="body" idx="4294967295"/>
          </p:nvPr>
        </p:nvSpPr>
        <p:spPr>
          <a:xfrm>
            <a:off x="457200" y="2464510"/>
            <a:ext cx="10807800" cy="3078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US">
                <a:solidFill>
                  <a:schemeClr val="accent4"/>
                </a:solidFill>
              </a:rPr>
              <a:t>General Business</a:t>
            </a:r>
            <a:endParaRPr>
              <a:solidFill>
                <a:schemeClr val="accent4"/>
              </a:solidFill>
            </a:endParaRPr>
          </a:p>
        </p:txBody>
      </p:sp>
      <p:cxnSp>
        <p:nvCxnSpPr>
          <p:cNvPr id="840" name="Google Shape;840;p68"/>
          <p:cNvCxnSpPr/>
          <p:nvPr/>
        </p:nvCxnSpPr>
        <p:spPr>
          <a:xfrm>
            <a:off x="457300" y="3639622"/>
            <a:ext cx="11290200" cy="0"/>
          </a:xfrm>
          <a:prstGeom prst="straightConnector1">
            <a:avLst/>
          </a:prstGeom>
          <a:noFill/>
          <a:ln w="9525" cap="flat" cmpd="sng">
            <a:solidFill>
              <a:schemeClr val="accent4"/>
            </a:solidFill>
            <a:prstDash val="solid"/>
            <a:round/>
            <a:headEnd type="none" w="med" len="med"/>
            <a:tailEnd type="none" w="med" len="med"/>
          </a:ln>
        </p:spPr>
      </p:cxnSp>
      <p:sp>
        <p:nvSpPr>
          <p:cNvPr id="841" name="Google Shape;841;p68"/>
          <p:cNvSpPr txBox="1">
            <a:spLocks noGrp="1"/>
          </p:cNvSpPr>
          <p:nvPr>
            <p:ph type="body" idx="4294967295"/>
          </p:nvPr>
        </p:nvSpPr>
        <p:spPr>
          <a:xfrm>
            <a:off x="457200" y="3864360"/>
            <a:ext cx="10807800" cy="3078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US">
                <a:solidFill>
                  <a:schemeClr val="accent4"/>
                </a:solidFill>
              </a:rPr>
              <a:t>Industries</a:t>
            </a:r>
            <a:endParaRPr>
              <a:solidFill>
                <a:schemeClr val="accent4"/>
              </a:solidFill>
            </a:endParaRPr>
          </a:p>
        </p:txBody>
      </p:sp>
      <p:pic>
        <p:nvPicPr>
          <p:cNvPr id="842" name="Google Shape;842;p68"/>
          <p:cNvPicPr preferRelativeResize="0"/>
          <p:nvPr/>
        </p:nvPicPr>
        <p:blipFill>
          <a:blip r:embed="rId26">
            <a:alphaModFix/>
          </a:blip>
          <a:stretch>
            <a:fillRect/>
          </a:stretch>
        </p:blipFill>
        <p:spPr>
          <a:xfrm>
            <a:off x="457300" y="4322247"/>
            <a:ext cx="418475" cy="418475"/>
          </a:xfrm>
          <a:prstGeom prst="rect">
            <a:avLst/>
          </a:prstGeom>
          <a:noFill/>
          <a:ln>
            <a:noFill/>
          </a:ln>
        </p:spPr>
      </p:pic>
      <p:pic>
        <p:nvPicPr>
          <p:cNvPr id="843" name="Google Shape;843;p68"/>
          <p:cNvPicPr preferRelativeResize="0"/>
          <p:nvPr/>
        </p:nvPicPr>
        <p:blipFill>
          <a:blip r:embed="rId27">
            <a:alphaModFix/>
          </a:blip>
          <a:stretch>
            <a:fillRect/>
          </a:stretch>
        </p:blipFill>
        <p:spPr>
          <a:xfrm>
            <a:off x="1096066" y="4322247"/>
            <a:ext cx="418475" cy="418475"/>
          </a:xfrm>
          <a:prstGeom prst="rect">
            <a:avLst/>
          </a:prstGeom>
          <a:noFill/>
          <a:ln>
            <a:noFill/>
          </a:ln>
        </p:spPr>
      </p:pic>
      <p:pic>
        <p:nvPicPr>
          <p:cNvPr id="844" name="Google Shape;844;p68"/>
          <p:cNvPicPr preferRelativeResize="0"/>
          <p:nvPr/>
        </p:nvPicPr>
        <p:blipFill>
          <a:blip r:embed="rId28">
            <a:alphaModFix/>
          </a:blip>
          <a:stretch>
            <a:fillRect/>
          </a:stretch>
        </p:blipFill>
        <p:spPr>
          <a:xfrm>
            <a:off x="1734832" y="4322247"/>
            <a:ext cx="418475" cy="418475"/>
          </a:xfrm>
          <a:prstGeom prst="rect">
            <a:avLst/>
          </a:prstGeom>
          <a:noFill/>
          <a:ln>
            <a:noFill/>
          </a:ln>
        </p:spPr>
      </p:pic>
      <p:pic>
        <p:nvPicPr>
          <p:cNvPr id="845" name="Google Shape;845;p68"/>
          <p:cNvPicPr preferRelativeResize="0"/>
          <p:nvPr/>
        </p:nvPicPr>
        <p:blipFill>
          <a:blip r:embed="rId29">
            <a:alphaModFix/>
          </a:blip>
          <a:stretch>
            <a:fillRect/>
          </a:stretch>
        </p:blipFill>
        <p:spPr>
          <a:xfrm>
            <a:off x="2373599" y="4322247"/>
            <a:ext cx="418475" cy="418475"/>
          </a:xfrm>
          <a:prstGeom prst="rect">
            <a:avLst/>
          </a:prstGeom>
          <a:noFill/>
          <a:ln>
            <a:noFill/>
          </a:ln>
        </p:spPr>
      </p:pic>
      <p:pic>
        <p:nvPicPr>
          <p:cNvPr id="846" name="Google Shape;846;p68"/>
          <p:cNvPicPr preferRelativeResize="0"/>
          <p:nvPr/>
        </p:nvPicPr>
        <p:blipFill>
          <a:blip r:embed="rId30">
            <a:alphaModFix/>
          </a:blip>
          <a:stretch>
            <a:fillRect/>
          </a:stretch>
        </p:blipFill>
        <p:spPr>
          <a:xfrm>
            <a:off x="3012365" y="4322247"/>
            <a:ext cx="418475" cy="418475"/>
          </a:xfrm>
          <a:prstGeom prst="rect">
            <a:avLst/>
          </a:prstGeom>
          <a:noFill/>
          <a:ln>
            <a:noFill/>
          </a:ln>
        </p:spPr>
      </p:pic>
      <p:pic>
        <p:nvPicPr>
          <p:cNvPr id="847" name="Google Shape;847;p68"/>
          <p:cNvPicPr preferRelativeResize="0"/>
          <p:nvPr/>
        </p:nvPicPr>
        <p:blipFill>
          <a:blip r:embed="rId31">
            <a:alphaModFix/>
          </a:blip>
          <a:stretch>
            <a:fillRect/>
          </a:stretch>
        </p:blipFill>
        <p:spPr>
          <a:xfrm>
            <a:off x="3651131" y="4322247"/>
            <a:ext cx="418475" cy="418475"/>
          </a:xfrm>
          <a:prstGeom prst="rect">
            <a:avLst/>
          </a:prstGeom>
          <a:noFill/>
          <a:ln>
            <a:noFill/>
          </a:ln>
        </p:spPr>
      </p:pic>
      <p:pic>
        <p:nvPicPr>
          <p:cNvPr id="848" name="Google Shape;848;p68"/>
          <p:cNvPicPr preferRelativeResize="0"/>
          <p:nvPr/>
        </p:nvPicPr>
        <p:blipFill>
          <a:blip r:embed="rId32">
            <a:alphaModFix/>
          </a:blip>
          <a:stretch>
            <a:fillRect/>
          </a:stretch>
        </p:blipFill>
        <p:spPr>
          <a:xfrm>
            <a:off x="4289897" y="4322247"/>
            <a:ext cx="418475" cy="418475"/>
          </a:xfrm>
          <a:prstGeom prst="rect">
            <a:avLst/>
          </a:prstGeom>
          <a:noFill/>
          <a:ln>
            <a:noFill/>
          </a:ln>
        </p:spPr>
      </p:pic>
      <p:pic>
        <p:nvPicPr>
          <p:cNvPr id="849" name="Google Shape;849;p68"/>
          <p:cNvPicPr preferRelativeResize="0"/>
          <p:nvPr/>
        </p:nvPicPr>
        <p:blipFill>
          <a:blip r:embed="rId33">
            <a:alphaModFix/>
          </a:blip>
          <a:stretch>
            <a:fillRect/>
          </a:stretch>
        </p:blipFill>
        <p:spPr>
          <a:xfrm>
            <a:off x="4928663" y="4322247"/>
            <a:ext cx="418475" cy="418475"/>
          </a:xfrm>
          <a:prstGeom prst="rect">
            <a:avLst/>
          </a:prstGeom>
          <a:noFill/>
          <a:ln>
            <a:noFill/>
          </a:ln>
        </p:spPr>
      </p:pic>
      <p:pic>
        <p:nvPicPr>
          <p:cNvPr id="850" name="Google Shape;850;p68"/>
          <p:cNvPicPr preferRelativeResize="0"/>
          <p:nvPr/>
        </p:nvPicPr>
        <p:blipFill>
          <a:blip r:embed="rId34">
            <a:alphaModFix/>
          </a:blip>
          <a:stretch>
            <a:fillRect/>
          </a:stretch>
        </p:blipFill>
        <p:spPr>
          <a:xfrm>
            <a:off x="5567429" y="4322247"/>
            <a:ext cx="418475" cy="418475"/>
          </a:xfrm>
          <a:prstGeom prst="rect">
            <a:avLst/>
          </a:prstGeom>
          <a:noFill/>
          <a:ln>
            <a:noFill/>
          </a:ln>
        </p:spPr>
      </p:pic>
      <p:pic>
        <p:nvPicPr>
          <p:cNvPr id="851" name="Google Shape;851;p68"/>
          <p:cNvPicPr preferRelativeResize="0"/>
          <p:nvPr/>
        </p:nvPicPr>
        <p:blipFill>
          <a:blip r:embed="rId35">
            <a:alphaModFix/>
          </a:blip>
          <a:stretch>
            <a:fillRect/>
          </a:stretch>
        </p:blipFill>
        <p:spPr>
          <a:xfrm>
            <a:off x="6206196" y="4322247"/>
            <a:ext cx="418475" cy="418475"/>
          </a:xfrm>
          <a:prstGeom prst="rect">
            <a:avLst/>
          </a:prstGeom>
          <a:noFill/>
          <a:ln>
            <a:noFill/>
          </a:ln>
        </p:spPr>
      </p:pic>
      <p:pic>
        <p:nvPicPr>
          <p:cNvPr id="852" name="Google Shape;852;p68"/>
          <p:cNvPicPr preferRelativeResize="0"/>
          <p:nvPr/>
        </p:nvPicPr>
        <p:blipFill>
          <a:blip r:embed="rId36">
            <a:alphaModFix/>
          </a:blip>
          <a:stretch>
            <a:fillRect/>
          </a:stretch>
        </p:blipFill>
        <p:spPr>
          <a:xfrm>
            <a:off x="6844962" y="4322247"/>
            <a:ext cx="418475" cy="418475"/>
          </a:xfrm>
          <a:prstGeom prst="rect">
            <a:avLst/>
          </a:prstGeom>
          <a:noFill/>
          <a:ln>
            <a:noFill/>
          </a:ln>
        </p:spPr>
      </p:pic>
      <p:pic>
        <p:nvPicPr>
          <p:cNvPr id="853" name="Google Shape;853;p68"/>
          <p:cNvPicPr preferRelativeResize="0"/>
          <p:nvPr/>
        </p:nvPicPr>
        <p:blipFill>
          <a:blip r:embed="rId37">
            <a:alphaModFix/>
          </a:blip>
          <a:stretch>
            <a:fillRect/>
          </a:stretch>
        </p:blipFill>
        <p:spPr>
          <a:xfrm>
            <a:off x="7483728" y="4322247"/>
            <a:ext cx="418475" cy="418475"/>
          </a:xfrm>
          <a:prstGeom prst="rect">
            <a:avLst/>
          </a:prstGeom>
          <a:noFill/>
          <a:ln>
            <a:noFill/>
          </a:ln>
        </p:spPr>
      </p:pic>
      <p:pic>
        <p:nvPicPr>
          <p:cNvPr id="854" name="Google Shape;854;p68"/>
          <p:cNvPicPr preferRelativeResize="0"/>
          <p:nvPr/>
        </p:nvPicPr>
        <p:blipFill>
          <a:blip r:embed="rId38">
            <a:alphaModFix/>
          </a:blip>
          <a:stretch>
            <a:fillRect/>
          </a:stretch>
        </p:blipFill>
        <p:spPr>
          <a:xfrm>
            <a:off x="8122494" y="4322247"/>
            <a:ext cx="418475" cy="418475"/>
          </a:xfrm>
          <a:prstGeom prst="rect">
            <a:avLst/>
          </a:prstGeom>
          <a:noFill/>
          <a:ln>
            <a:noFill/>
          </a:ln>
        </p:spPr>
      </p:pic>
      <p:pic>
        <p:nvPicPr>
          <p:cNvPr id="855" name="Google Shape;855;p68"/>
          <p:cNvPicPr preferRelativeResize="0"/>
          <p:nvPr/>
        </p:nvPicPr>
        <p:blipFill>
          <a:blip r:embed="rId39">
            <a:alphaModFix/>
          </a:blip>
          <a:stretch>
            <a:fillRect/>
          </a:stretch>
        </p:blipFill>
        <p:spPr>
          <a:xfrm>
            <a:off x="8761260" y="4322247"/>
            <a:ext cx="418475" cy="418475"/>
          </a:xfrm>
          <a:prstGeom prst="rect">
            <a:avLst/>
          </a:prstGeom>
          <a:noFill/>
          <a:ln>
            <a:noFill/>
          </a:ln>
        </p:spPr>
      </p:pic>
      <p:pic>
        <p:nvPicPr>
          <p:cNvPr id="856" name="Google Shape;856;p68"/>
          <p:cNvPicPr preferRelativeResize="0"/>
          <p:nvPr/>
        </p:nvPicPr>
        <p:blipFill>
          <a:blip r:embed="rId40">
            <a:alphaModFix/>
          </a:blip>
          <a:stretch>
            <a:fillRect/>
          </a:stretch>
        </p:blipFill>
        <p:spPr>
          <a:xfrm>
            <a:off x="9400026" y="4322247"/>
            <a:ext cx="418475" cy="418475"/>
          </a:xfrm>
          <a:prstGeom prst="rect">
            <a:avLst/>
          </a:prstGeom>
          <a:noFill/>
          <a:ln>
            <a:noFill/>
          </a:ln>
        </p:spPr>
      </p:pic>
      <p:pic>
        <p:nvPicPr>
          <p:cNvPr id="857" name="Google Shape;857;p68"/>
          <p:cNvPicPr preferRelativeResize="0"/>
          <p:nvPr/>
        </p:nvPicPr>
        <p:blipFill>
          <a:blip r:embed="rId41">
            <a:alphaModFix/>
          </a:blip>
          <a:stretch>
            <a:fillRect/>
          </a:stretch>
        </p:blipFill>
        <p:spPr>
          <a:xfrm>
            <a:off x="10038793" y="4322247"/>
            <a:ext cx="418475" cy="418475"/>
          </a:xfrm>
          <a:prstGeom prst="rect">
            <a:avLst/>
          </a:prstGeom>
          <a:noFill/>
          <a:ln>
            <a:noFill/>
          </a:ln>
        </p:spPr>
      </p:pic>
      <p:pic>
        <p:nvPicPr>
          <p:cNvPr id="858" name="Google Shape;858;p68"/>
          <p:cNvPicPr preferRelativeResize="0"/>
          <p:nvPr/>
        </p:nvPicPr>
        <p:blipFill>
          <a:blip r:embed="rId42">
            <a:alphaModFix/>
          </a:blip>
          <a:stretch>
            <a:fillRect/>
          </a:stretch>
        </p:blipFill>
        <p:spPr>
          <a:xfrm>
            <a:off x="10677559" y="4322247"/>
            <a:ext cx="418475" cy="418475"/>
          </a:xfrm>
          <a:prstGeom prst="rect">
            <a:avLst/>
          </a:prstGeom>
          <a:noFill/>
          <a:ln>
            <a:noFill/>
          </a:ln>
        </p:spPr>
      </p:pic>
      <p:pic>
        <p:nvPicPr>
          <p:cNvPr id="859" name="Google Shape;859;p68"/>
          <p:cNvPicPr preferRelativeResize="0"/>
          <p:nvPr/>
        </p:nvPicPr>
        <p:blipFill>
          <a:blip r:embed="rId43">
            <a:alphaModFix/>
          </a:blip>
          <a:stretch>
            <a:fillRect/>
          </a:stretch>
        </p:blipFill>
        <p:spPr>
          <a:xfrm>
            <a:off x="11316325" y="4322247"/>
            <a:ext cx="418475" cy="418475"/>
          </a:xfrm>
          <a:prstGeom prst="rect">
            <a:avLst/>
          </a:prstGeom>
          <a:noFill/>
          <a:ln>
            <a:noFill/>
          </a:ln>
        </p:spPr>
      </p:pic>
      <p:cxnSp>
        <p:nvCxnSpPr>
          <p:cNvPr id="860" name="Google Shape;860;p68"/>
          <p:cNvCxnSpPr/>
          <p:nvPr/>
        </p:nvCxnSpPr>
        <p:spPr>
          <a:xfrm>
            <a:off x="457300" y="5039134"/>
            <a:ext cx="11290200" cy="0"/>
          </a:xfrm>
          <a:prstGeom prst="straightConnector1">
            <a:avLst/>
          </a:prstGeom>
          <a:noFill/>
          <a:ln w="9525" cap="flat" cmpd="sng">
            <a:solidFill>
              <a:schemeClr val="accent4"/>
            </a:solidFill>
            <a:prstDash val="solid"/>
            <a:round/>
            <a:headEnd type="none" w="med" len="med"/>
            <a:tailEnd type="none" w="med" len="med"/>
          </a:ln>
        </p:spPr>
      </p:cxnSp>
      <p:sp>
        <p:nvSpPr>
          <p:cNvPr id="861" name="Google Shape;861;p68"/>
          <p:cNvSpPr txBox="1">
            <a:spLocks noGrp="1"/>
          </p:cNvSpPr>
          <p:nvPr>
            <p:ph type="body" idx="4294967295"/>
          </p:nvPr>
        </p:nvSpPr>
        <p:spPr>
          <a:xfrm>
            <a:off x="457200" y="5263872"/>
            <a:ext cx="10807800" cy="3078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US">
                <a:solidFill>
                  <a:schemeClr val="accent4"/>
                </a:solidFill>
              </a:rPr>
              <a:t>Miscellaneous</a:t>
            </a:r>
            <a:endParaRPr>
              <a:solidFill>
                <a:schemeClr val="accent4"/>
              </a:solidFill>
            </a:endParaRPr>
          </a:p>
        </p:txBody>
      </p:sp>
      <p:pic>
        <p:nvPicPr>
          <p:cNvPr id="862" name="Google Shape;862;p68"/>
          <p:cNvPicPr preferRelativeResize="0"/>
          <p:nvPr/>
        </p:nvPicPr>
        <p:blipFill>
          <a:blip r:embed="rId44">
            <a:alphaModFix/>
          </a:blip>
          <a:stretch>
            <a:fillRect/>
          </a:stretch>
        </p:blipFill>
        <p:spPr>
          <a:xfrm>
            <a:off x="457275" y="5722125"/>
            <a:ext cx="418475" cy="418475"/>
          </a:xfrm>
          <a:prstGeom prst="rect">
            <a:avLst/>
          </a:prstGeom>
          <a:noFill/>
          <a:ln>
            <a:noFill/>
          </a:ln>
        </p:spPr>
      </p:pic>
      <p:pic>
        <p:nvPicPr>
          <p:cNvPr id="863" name="Google Shape;863;p68"/>
          <p:cNvPicPr preferRelativeResize="0"/>
          <p:nvPr/>
        </p:nvPicPr>
        <p:blipFill>
          <a:blip r:embed="rId45">
            <a:alphaModFix/>
          </a:blip>
          <a:stretch>
            <a:fillRect/>
          </a:stretch>
        </p:blipFill>
        <p:spPr>
          <a:xfrm>
            <a:off x="1096042" y="5722125"/>
            <a:ext cx="418475" cy="418475"/>
          </a:xfrm>
          <a:prstGeom prst="rect">
            <a:avLst/>
          </a:prstGeom>
          <a:noFill/>
          <a:ln>
            <a:noFill/>
          </a:ln>
        </p:spPr>
      </p:pic>
      <p:pic>
        <p:nvPicPr>
          <p:cNvPr id="864" name="Google Shape;864;p68"/>
          <p:cNvPicPr preferRelativeResize="0"/>
          <p:nvPr/>
        </p:nvPicPr>
        <p:blipFill>
          <a:blip r:embed="rId46">
            <a:alphaModFix/>
          </a:blip>
          <a:stretch>
            <a:fillRect/>
          </a:stretch>
        </p:blipFill>
        <p:spPr>
          <a:xfrm>
            <a:off x="1734808" y="5722125"/>
            <a:ext cx="418475" cy="418475"/>
          </a:xfrm>
          <a:prstGeom prst="rect">
            <a:avLst/>
          </a:prstGeom>
          <a:noFill/>
          <a:ln>
            <a:noFill/>
          </a:ln>
        </p:spPr>
      </p:pic>
      <p:pic>
        <p:nvPicPr>
          <p:cNvPr id="865" name="Google Shape;865;p68"/>
          <p:cNvPicPr preferRelativeResize="0"/>
          <p:nvPr/>
        </p:nvPicPr>
        <p:blipFill>
          <a:blip r:embed="rId47">
            <a:alphaModFix/>
          </a:blip>
          <a:stretch>
            <a:fillRect/>
          </a:stretch>
        </p:blipFill>
        <p:spPr>
          <a:xfrm>
            <a:off x="2373575" y="5722125"/>
            <a:ext cx="418475" cy="418475"/>
          </a:xfrm>
          <a:prstGeom prst="rect">
            <a:avLst/>
          </a:prstGeom>
          <a:noFill/>
          <a:ln>
            <a:noFill/>
          </a:ln>
        </p:spPr>
      </p:pic>
      <p:pic>
        <p:nvPicPr>
          <p:cNvPr id="866" name="Google Shape;866;p68"/>
          <p:cNvPicPr preferRelativeResize="0"/>
          <p:nvPr/>
        </p:nvPicPr>
        <p:blipFill>
          <a:blip r:embed="rId48">
            <a:alphaModFix/>
          </a:blip>
          <a:stretch>
            <a:fillRect/>
          </a:stretch>
        </p:blipFill>
        <p:spPr>
          <a:xfrm>
            <a:off x="3012342" y="5722125"/>
            <a:ext cx="418475" cy="418475"/>
          </a:xfrm>
          <a:prstGeom prst="rect">
            <a:avLst/>
          </a:prstGeom>
          <a:noFill/>
          <a:ln>
            <a:noFill/>
          </a:ln>
        </p:spPr>
      </p:pic>
      <p:pic>
        <p:nvPicPr>
          <p:cNvPr id="867" name="Google Shape;867;p68"/>
          <p:cNvPicPr preferRelativeResize="0"/>
          <p:nvPr/>
        </p:nvPicPr>
        <p:blipFill>
          <a:blip r:embed="rId49">
            <a:alphaModFix/>
          </a:blip>
          <a:stretch>
            <a:fillRect/>
          </a:stretch>
        </p:blipFill>
        <p:spPr>
          <a:xfrm>
            <a:off x="3651108" y="5722125"/>
            <a:ext cx="418475" cy="418475"/>
          </a:xfrm>
          <a:prstGeom prst="rect">
            <a:avLst/>
          </a:prstGeom>
          <a:noFill/>
          <a:ln>
            <a:noFill/>
          </a:ln>
        </p:spPr>
      </p:pic>
      <p:pic>
        <p:nvPicPr>
          <p:cNvPr id="868" name="Google Shape;868;p68"/>
          <p:cNvPicPr preferRelativeResize="0"/>
          <p:nvPr/>
        </p:nvPicPr>
        <p:blipFill>
          <a:blip r:embed="rId50">
            <a:alphaModFix/>
          </a:blip>
          <a:stretch>
            <a:fillRect/>
          </a:stretch>
        </p:blipFill>
        <p:spPr>
          <a:xfrm>
            <a:off x="4289875" y="5722125"/>
            <a:ext cx="418475" cy="418475"/>
          </a:xfrm>
          <a:prstGeom prst="rect">
            <a:avLst/>
          </a:prstGeom>
          <a:noFill/>
          <a:ln>
            <a:noFill/>
          </a:ln>
        </p:spPr>
      </p:pic>
      <p:pic>
        <p:nvPicPr>
          <p:cNvPr id="869" name="Google Shape;869;p68"/>
          <p:cNvPicPr preferRelativeResize="0"/>
          <p:nvPr/>
        </p:nvPicPr>
        <p:blipFill>
          <a:blip r:embed="rId51">
            <a:alphaModFix/>
          </a:blip>
          <a:stretch>
            <a:fillRect/>
          </a:stretch>
        </p:blipFill>
        <p:spPr>
          <a:xfrm>
            <a:off x="4928642" y="5722125"/>
            <a:ext cx="418475" cy="418475"/>
          </a:xfrm>
          <a:prstGeom prst="rect">
            <a:avLst/>
          </a:prstGeom>
          <a:noFill/>
          <a:ln>
            <a:noFill/>
          </a:ln>
        </p:spPr>
      </p:pic>
      <p:pic>
        <p:nvPicPr>
          <p:cNvPr id="870" name="Google Shape;870;p68"/>
          <p:cNvPicPr preferRelativeResize="0"/>
          <p:nvPr/>
        </p:nvPicPr>
        <p:blipFill>
          <a:blip r:embed="rId52">
            <a:alphaModFix/>
          </a:blip>
          <a:stretch>
            <a:fillRect/>
          </a:stretch>
        </p:blipFill>
        <p:spPr>
          <a:xfrm>
            <a:off x="5567408" y="5722125"/>
            <a:ext cx="418475" cy="418475"/>
          </a:xfrm>
          <a:prstGeom prst="rect">
            <a:avLst/>
          </a:prstGeom>
          <a:noFill/>
          <a:ln>
            <a:noFill/>
          </a:ln>
        </p:spPr>
      </p:pic>
      <p:pic>
        <p:nvPicPr>
          <p:cNvPr id="871" name="Google Shape;871;p68"/>
          <p:cNvPicPr preferRelativeResize="0"/>
          <p:nvPr/>
        </p:nvPicPr>
        <p:blipFill>
          <a:blip r:embed="rId53">
            <a:alphaModFix/>
          </a:blip>
          <a:stretch>
            <a:fillRect/>
          </a:stretch>
        </p:blipFill>
        <p:spPr>
          <a:xfrm>
            <a:off x="6206175" y="5722125"/>
            <a:ext cx="418475" cy="418475"/>
          </a:xfrm>
          <a:prstGeom prst="rect">
            <a:avLst/>
          </a:prstGeom>
          <a:noFill/>
          <a:ln>
            <a:noFill/>
          </a:ln>
        </p:spPr>
      </p:pic>
      <p:pic>
        <p:nvPicPr>
          <p:cNvPr id="872" name="Google Shape;872;p68"/>
          <p:cNvPicPr preferRelativeResize="0"/>
          <p:nvPr/>
        </p:nvPicPr>
        <p:blipFill>
          <a:blip r:embed="rId54">
            <a:alphaModFix/>
          </a:blip>
          <a:stretch>
            <a:fillRect/>
          </a:stretch>
        </p:blipFill>
        <p:spPr>
          <a:xfrm>
            <a:off x="6844942" y="5722125"/>
            <a:ext cx="418475" cy="418475"/>
          </a:xfrm>
          <a:prstGeom prst="rect">
            <a:avLst/>
          </a:prstGeom>
          <a:noFill/>
          <a:ln>
            <a:noFill/>
          </a:ln>
        </p:spPr>
      </p:pic>
      <p:pic>
        <p:nvPicPr>
          <p:cNvPr id="873" name="Google Shape;873;p68"/>
          <p:cNvPicPr preferRelativeResize="0"/>
          <p:nvPr/>
        </p:nvPicPr>
        <p:blipFill>
          <a:blip r:embed="rId55">
            <a:alphaModFix/>
          </a:blip>
          <a:stretch>
            <a:fillRect/>
          </a:stretch>
        </p:blipFill>
        <p:spPr>
          <a:xfrm>
            <a:off x="7483708" y="5722125"/>
            <a:ext cx="418475" cy="418475"/>
          </a:xfrm>
          <a:prstGeom prst="rect">
            <a:avLst/>
          </a:prstGeom>
          <a:noFill/>
          <a:ln>
            <a:noFill/>
          </a:ln>
        </p:spPr>
      </p:pic>
      <p:pic>
        <p:nvPicPr>
          <p:cNvPr id="874" name="Google Shape;874;p68"/>
          <p:cNvPicPr preferRelativeResize="0"/>
          <p:nvPr/>
        </p:nvPicPr>
        <p:blipFill>
          <a:blip r:embed="rId56">
            <a:alphaModFix/>
          </a:blip>
          <a:stretch>
            <a:fillRect/>
          </a:stretch>
        </p:blipFill>
        <p:spPr>
          <a:xfrm>
            <a:off x="8122475" y="5722125"/>
            <a:ext cx="418475" cy="4184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69"/>
          <p:cNvSpPr txBox="1">
            <a:spLocks noGrp="1"/>
          </p:cNvSpPr>
          <p:nvPr>
            <p:ph type="title"/>
          </p:nvPr>
        </p:nvSpPr>
        <p:spPr>
          <a:xfrm>
            <a:off x="457198" y="557784"/>
            <a:ext cx="10808100" cy="30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Pictograms</a:t>
            </a:r>
            <a:endParaRPr/>
          </a:p>
        </p:txBody>
      </p:sp>
      <p:sp>
        <p:nvSpPr>
          <p:cNvPr id="881" name="Google Shape;881;p69"/>
          <p:cNvSpPr txBox="1">
            <a:spLocks noGrp="1"/>
          </p:cNvSpPr>
          <p:nvPr>
            <p:ph type="sldNum" idx="12"/>
          </p:nvPr>
        </p:nvSpPr>
        <p:spPr>
          <a:xfrm>
            <a:off x="457199" y="6263639"/>
            <a:ext cx="352200" cy="365700"/>
          </a:xfrm>
          <a:prstGeom prst="rect">
            <a:avLst/>
          </a:prstGeom>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62</a:t>
            </a:fld>
            <a:endParaRPr/>
          </a:p>
        </p:txBody>
      </p:sp>
      <p:sp>
        <p:nvSpPr>
          <p:cNvPr id="882" name="Google Shape;882;p69"/>
          <p:cNvSpPr txBox="1">
            <a:spLocks noGrp="1"/>
          </p:cNvSpPr>
          <p:nvPr>
            <p:ph type="body" idx="4294967295"/>
          </p:nvPr>
        </p:nvSpPr>
        <p:spPr>
          <a:xfrm>
            <a:off x="457200" y="1132125"/>
            <a:ext cx="10807800" cy="3078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US">
                <a:solidFill>
                  <a:schemeClr val="accent4"/>
                </a:solidFill>
              </a:rPr>
              <a:t>People</a:t>
            </a:r>
            <a:endParaRPr>
              <a:solidFill>
                <a:schemeClr val="accent4"/>
              </a:solidFill>
            </a:endParaRPr>
          </a:p>
        </p:txBody>
      </p:sp>
      <p:cxnSp>
        <p:nvCxnSpPr>
          <p:cNvPr id="883" name="Google Shape;883;p69"/>
          <p:cNvCxnSpPr/>
          <p:nvPr/>
        </p:nvCxnSpPr>
        <p:spPr>
          <a:xfrm>
            <a:off x="457300" y="2239772"/>
            <a:ext cx="11290200" cy="0"/>
          </a:xfrm>
          <a:prstGeom prst="straightConnector1">
            <a:avLst/>
          </a:prstGeom>
          <a:noFill/>
          <a:ln w="9525" cap="flat" cmpd="sng">
            <a:solidFill>
              <a:schemeClr val="accent4"/>
            </a:solidFill>
            <a:prstDash val="solid"/>
            <a:round/>
            <a:headEnd type="none" w="med" len="med"/>
            <a:tailEnd type="none" w="med" len="med"/>
          </a:ln>
        </p:spPr>
      </p:cxnSp>
      <p:sp>
        <p:nvSpPr>
          <p:cNvPr id="884" name="Google Shape;884;p69"/>
          <p:cNvSpPr txBox="1">
            <a:spLocks noGrp="1"/>
          </p:cNvSpPr>
          <p:nvPr>
            <p:ph type="body" idx="4294967295"/>
          </p:nvPr>
        </p:nvSpPr>
        <p:spPr>
          <a:xfrm>
            <a:off x="457200" y="2464510"/>
            <a:ext cx="10807800" cy="3078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US">
                <a:solidFill>
                  <a:schemeClr val="accent4"/>
                </a:solidFill>
              </a:rPr>
              <a:t>Services</a:t>
            </a:r>
            <a:endParaRPr>
              <a:solidFill>
                <a:schemeClr val="accent4"/>
              </a:solidFill>
            </a:endParaRPr>
          </a:p>
        </p:txBody>
      </p:sp>
      <p:cxnSp>
        <p:nvCxnSpPr>
          <p:cNvPr id="885" name="Google Shape;885;p69"/>
          <p:cNvCxnSpPr/>
          <p:nvPr/>
        </p:nvCxnSpPr>
        <p:spPr>
          <a:xfrm>
            <a:off x="457300" y="3639622"/>
            <a:ext cx="11290200" cy="0"/>
          </a:xfrm>
          <a:prstGeom prst="straightConnector1">
            <a:avLst/>
          </a:prstGeom>
          <a:noFill/>
          <a:ln w="9525" cap="flat" cmpd="sng">
            <a:solidFill>
              <a:schemeClr val="accent4"/>
            </a:solidFill>
            <a:prstDash val="solid"/>
            <a:round/>
            <a:headEnd type="none" w="med" len="med"/>
            <a:tailEnd type="none" w="med" len="med"/>
          </a:ln>
        </p:spPr>
      </p:cxnSp>
      <p:sp>
        <p:nvSpPr>
          <p:cNvPr id="886" name="Google Shape;886;p69"/>
          <p:cNvSpPr txBox="1">
            <a:spLocks noGrp="1"/>
          </p:cNvSpPr>
          <p:nvPr>
            <p:ph type="body" idx="4294967295"/>
          </p:nvPr>
        </p:nvSpPr>
        <p:spPr>
          <a:xfrm>
            <a:off x="457200" y="3864360"/>
            <a:ext cx="10807800" cy="3078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US">
                <a:solidFill>
                  <a:schemeClr val="accent4"/>
                </a:solidFill>
              </a:rPr>
              <a:t>Tech Process</a:t>
            </a:r>
            <a:endParaRPr>
              <a:solidFill>
                <a:schemeClr val="accent4"/>
              </a:solidFill>
            </a:endParaRPr>
          </a:p>
        </p:txBody>
      </p:sp>
      <p:cxnSp>
        <p:nvCxnSpPr>
          <p:cNvPr id="887" name="Google Shape;887;p69"/>
          <p:cNvCxnSpPr/>
          <p:nvPr/>
        </p:nvCxnSpPr>
        <p:spPr>
          <a:xfrm>
            <a:off x="457300" y="5039134"/>
            <a:ext cx="11290200" cy="0"/>
          </a:xfrm>
          <a:prstGeom prst="straightConnector1">
            <a:avLst/>
          </a:prstGeom>
          <a:noFill/>
          <a:ln w="9525" cap="flat" cmpd="sng">
            <a:solidFill>
              <a:schemeClr val="accent4"/>
            </a:solidFill>
            <a:prstDash val="solid"/>
            <a:round/>
            <a:headEnd type="none" w="med" len="med"/>
            <a:tailEnd type="none" w="med" len="med"/>
          </a:ln>
        </p:spPr>
      </p:cxnSp>
      <p:sp>
        <p:nvSpPr>
          <p:cNvPr id="888" name="Google Shape;888;p69"/>
          <p:cNvSpPr txBox="1">
            <a:spLocks noGrp="1"/>
          </p:cNvSpPr>
          <p:nvPr>
            <p:ph type="body" idx="4294967295"/>
          </p:nvPr>
        </p:nvSpPr>
        <p:spPr>
          <a:xfrm>
            <a:off x="457200" y="5263872"/>
            <a:ext cx="10807800" cy="3078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US">
                <a:solidFill>
                  <a:schemeClr val="accent4"/>
                </a:solidFill>
              </a:rPr>
              <a:t>Technology</a:t>
            </a:r>
            <a:endParaRPr>
              <a:solidFill>
                <a:schemeClr val="accent4"/>
              </a:solidFill>
            </a:endParaRPr>
          </a:p>
        </p:txBody>
      </p:sp>
      <p:pic>
        <p:nvPicPr>
          <p:cNvPr id="889" name="Google Shape;889;p69"/>
          <p:cNvPicPr preferRelativeResize="0"/>
          <p:nvPr/>
        </p:nvPicPr>
        <p:blipFill>
          <a:blip r:embed="rId3">
            <a:alphaModFix/>
          </a:blip>
          <a:stretch>
            <a:fillRect/>
          </a:stretch>
        </p:blipFill>
        <p:spPr>
          <a:xfrm>
            <a:off x="457300" y="1498918"/>
            <a:ext cx="442075" cy="442075"/>
          </a:xfrm>
          <a:prstGeom prst="rect">
            <a:avLst/>
          </a:prstGeom>
          <a:noFill/>
          <a:ln>
            <a:noFill/>
          </a:ln>
        </p:spPr>
      </p:pic>
      <p:pic>
        <p:nvPicPr>
          <p:cNvPr id="890" name="Google Shape;890;p69"/>
          <p:cNvPicPr preferRelativeResize="0"/>
          <p:nvPr/>
        </p:nvPicPr>
        <p:blipFill>
          <a:blip r:embed="rId4">
            <a:alphaModFix/>
          </a:blip>
          <a:stretch>
            <a:fillRect/>
          </a:stretch>
        </p:blipFill>
        <p:spPr>
          <a:xfrm>
            <a:off x="1165728" y="1498918"/>
            <a:ext cx="442075" cy="442075"/>
          </a:xfrm>
          <a:prstGeom prst="rect">
            <a:avLst/>
          </a:prstGeom>
          <a:noFill/>
          <a:ln>
            <a:noFill/>
          </a:ln>
        </p:spPr>
      </p:pic>
      <p:pic>
        <p:nvPicPr>
          <p:cNvPr id="891" name="Google Shape;891;p69"/>
          <p:cNvPicPr preferRelativeResize="0"/>
          <p:nvPr/>
        </p:nvPicPr>
        <p:blipFill>
          <a:blip r:embed="rId5">
            <a:alphaModFix/>
          </a:blip>
          <a:stretch>
            <a:fillRect/>
          </a:stretch>
        </p:blipFill>
        <p:spPr>
          <a:xfrm>
            <a:off x="1874156" y="1498918"/>
            <a:ext cx="442075" cy="442075"/>
          </a:xfrm>
          <a:prstGeom prst="rect">
            <a:avLst/>
          </a:prstGeom>
          <a:noFill/>
          <a:ln>
            <a:noFill/>
          </a:ln>
        </p:spPr>
      </p:pic>
      <p:pic>
        <p:nvPicPr>
          <p:cNvPr id="892" name="Google Shape;892;p69"/>
          <p:cNvPicPr preferRelativeResize="0"/>
          <p:nvPr/>
        </p:nvPicPr>
        <p:blipFill>
          <a:blip r:embed="rId6">
            <a:alphaModFix/>
          </a:blip>
          <a:stretch>
            <a:fillRect/>
          </a:stretch>
        </p:blipFill>
        <p:spPr>
          <a:xfrm>
            <a:off x="2582583" y="1498918"/>
            <a:ext cx="442075" cy="442075"/>
          </a:xfrm>
          <a:prstGeom prst="rect">
            <a:avLst/>
          </a:prstGeom>
          <a:noFill/>
          <a:ln>
            <a:noFill/>
          </a:ln>
        </p:spPr>
      </p:pic>
      <p:pic>
        <p:nvPicPr>
          <p:cNvPr id="893" name="Google Shape;893;p69"/>
          <p:cNvPicPr preferRelativeResize="0"/>
          <p:nvPr/>
        </p:nvPicPr>
        <p:blipFill>
          <a:blip r:embed="rId7">
            <a:alphaModFix/>
          </a:blip>
          <a:stretch>
            <a:fillRect/>
          </a:stretch>
        </p:blipFill>
        <p:spPr>
          <a:xfrm>
            <a:off x="3291011" y="1498918"/>
            <a:ext cx="442075" cy="442075"/>
          </a:xfrm>
          <a:prstGeom prst="rect">
            <a:avLst/>
          </a:prstGeom>
          <a:noFill/>
          <a:ln>
            <a:noFill/>
          </a:ln>
        </p:spPr>
      </p:pic>
      <p:pic>
        <p:nvPicPr>
          <p:cNvPr id="894" name="Google Shape;894;p69"/>
          <p:cNvPicPr preferRelativeResize="0"/>
          <p:nvPr/>
        </p:nvPicPr>
        <p:blipFill>
          <a:blip r:embed="rId8">
            <a:alphaModFix/>
          </a:blip>
          <a:stretch>
            <a:fillRect/>
          </a:stretch>
        </p:blipFill>
        <p:spPr>
          <a:xfrm>
            <a:off x="3999439" y="1498918"/>
            <a:ext cx="442075" cy="442075"/>
          </a:xfrm>
          <a:prstGeom prst="rect">
            <a:avLst/>
          </a:prstGeom>
          <a:noFill/>
          <a:ln>
            <a:noFill/>
          </a:ln>
        </p:spPr>
      </p:pic>
      <p:pic>
        <p:nvPicPr>
          <p:cNvPr id="895" name="Google Shape;895;p69"/>
          <p:cNvPicPr preferRelativeResize="0"/>
          <p:nvPr/>
        </p:nvPicPr>
        <p:blipFill>
          <a:blip r:embed="rId9">
            <a:alphaModFix/>
          </a:blip>
          <a:stretch>
            <a:fillRect/>
          </a:stretch>
        </p:blipFill>
        <p:spPr>
          <a:xfrm>
            <a:off x="4707867" y="1498918"/>
            <a:ext cx="442075" cy="442075"/>
          </a:xfrm>
          <a:prstGeom prst="rect">
            <a:avLst/>
          </a:prstGeom>
          <a:noFill/>
          <a:ln>
            <a:noFill/>
          </a:ln>
        </p:spPr>
      </p:pic>
      <p:pic>
        <p:nvPicPr>
          <p:cNvPr id="896" name="Google Shape;896;p69"/>
          <p:cNvPicPr preferRelativeResize="0"/>
          <p:nvPr/>
        </p:nvPicPr>
        <p:blipFill>
          <a:blip r:embed="rId10">
            <a:alphaModFix/>
          </a:blip>
          <a:stretch>
            <a:fillRect/>
          </a:stretch>
        </p:blipFill>
        <p:spPr>
          <a:xfrm>
            <a:off x="5416294" y="1498918"/>
            <a:ext cx="442075" cy="442075"/>
          </a:xfrm>
          <a:prstGeom prst="rect">
            <a:avLst/>
          </a:prstGeom>
          <a:noFill/>
          <a:ln>
            <a:noFill/>
          </a:ln>
        </p:spPr>
      </p:pic>
      <p:pic>
        <p:nvPicPr>
          <p:cNvPr id="897" name="Google Shape;897;p69"/>
          <p:cNvPicPr preferRelativeResize="0"/>
          <p:nvPr/>
        </p:nvPicPr>
        <p:blipFill>
          <a:blip r:embed="rId11">
            <a:alphaModFix/>
          </a:blip>
          <a:stretch>
            <a:fillRect/>
          </a:stretch>
        </p:blipFill>
        <p:spPr>
          <a:xfrm>
            <a:off x="6124722" y="1498918"/>
            <a:ext cx="442075" cy="442075"/>
          </a:xfrm>
          <a:prstGeom prst="rect">
            <a:avLst/>
          </a:prstGeom>
          <a:noFill/>
          <a:ln>
            <a:noFill/>
          </a:ln>
        </p:spPr>
      </p:pic>
      <p:pic>
        <p:nvPicPr>
          <p:cNvPr id="898" name="Google Shape;898;p69"/>
          <p:cNvPicPr preferRelativeResize="0"/>
          <p:nvPr/>
        </p:nvPicPr>
        <p:blipFill>
          <a:blip r:embed="rId12">
            <a:alphaModFix/>
          </a:blip>
          <a:stretch>
            <a:fillRect/>
          </a:stretch>
        </p:blipFill>
        <p:spPr>
          <a:xfrm>
            <a:off x="6833150" y="1498918"/>
            <a:ext cx="442075" cy="442075"/>
          </a:xfrm>
          <a:prstGeom prst="rect">
            <a:avLst/>
          </a:prstGeom>
          <a:noFill/>
          <a:ln>
            <a:noFill/>
          </a:ln>
        </p:spPr>
      </p:pic>
      <p:pic>
        <p:nvPicPr>
          <p:cNvPr id="899" name="Google Shape;899;p69"/>
          <p:cNvPicPr preferRelativeResize="0"/>
          <p:nvPr/>
        </p:nvPicPr>
        <p:blipFill>
          <a:blip r:embed="rId13">
            <a:alphaModFix/>
          </a:blip>
          <a:stretch>
            <a:fillRect/>
          </a:stretch>
        </p:blipFill>
        <p:spPr>
          <a:xfrm>
            <a:off x="457200" y="2910580"/>
            <a:ext cx="442075" cy="442075"/>
          </a:xfrm>
          <a:prstGeom prst="rect">
            <a:avLst/>
          </a:prstGeom>
          <a:noFill/>
          <a:ln>
            <a:noFill/>
          </a:ln>
        </p:spPr>
      </p:pic>
      <p:pic>
        <p:nvPicPr>
          <p:cNvPr id="900" name="Google Shape;900;p69"/>
          <p:cNvPicPr preferRelativeResize="0"/>
          <p:nvPr/>
        </p:nvPicPr>
        <p:blipFill>
          <a:blip r:embed="rId14">
            <a:alphaModFix/>
          </a:blip>
          <a:stretch>
            <a:fillRect/>
          </a:stretch>
        </p:blipFill>
        <p:spPr>
          <a:xfrm>
            <a:off x="1094304" y="2910580"/>
            <a:ext cx="442075" cy="442075"/>
          </a:xfrm>
          <a:prstGeom prst="rect">
            <a:avLst/>
          </a:prstGeom>
          <a:noFill/>
          <a:ln>
            <a:noFill/>
          </a:ln>
        </p:spPr>
      </p:pic>
      <p:pic>
        <p:nvPicPr>
          <p:cNvPr id="901" name="Google Shape;901;p69"/>
          <p:cNvPicPr preferRelativeResize="0"/>
          <p:nvPr/>
        </p:nvPicPr>
        <p:blipFill>
          <a:blip r:embed="rId15">
            <a:alphaModFix/>
          </a:blip>
          <a:stretch>
            <a:fillRect/>
          </a:stretch>
        </p:blipFill>
        <p:spPr>
          <a:xfrm>
            <a:off x="1731409" y="2910580"/>
            <a:ext cx="442075" cy="442075"/>
          </a:xfrm>
          <a:prstGeom prst="rect">
            <a:avLst/>
          </a:prstGeom>
          <a:noFill/>
          <a:ln>
            <a:noFill/>
          </a:ln>
        </p:spPr>
      </p:pic>
      <p:pic>
        <p:nvPicPr>
          <p:cNvPr id="902" name="Google Shape;902;p69"/>
          <p:cNvPicPr preferRelativeResize="0"/>
          <p:nvPr/>
        </p:nvPicPr>
        <p:blipFill>
          <a:blip r:embed="rId16">
            <a:alphaModFix/>
          </a:blip>
          <a:stretch>
            <a:fillRect/>
          </a:stretch>
        </p:blipFill>
        <p:spPr>
          <a:xfrm>
            <a:off x="2368513" y="2910580"/>
            <a:ext cx="442075" cy="442075"/>
          </a:xfrm>
          <a:prstGeom prst="rect">
            <a:avLst/>
          </a:prstGeom>
          <a:noFill/>
          <a:ln>
            <a:noFill/>
          </a:ln>
        </p:spPr>
      </p:pic>
      <p:pic>
        <p:nvPicPr>
          <p:cNvPr id="903" name="Google Shape;903;p69"/>
          <p:cNvPicPr preferRelativeResize="0"/>
          <p:nvPr/>
        </p:nvPicPr>
        <p:blipFill>
          <a:blip r:embed="rId17">
            <a:alphaModFix/>
          </a:blip>
          <a:stretch>
            <a:fillRect/>
          </a:stretch>
        </p:blipFill>
        <p:spPr>
          <a:xfrm>
            <a:off x="3005618" y="2910580"/>
            <a:ext cx="442075" cy="442075"/>
          </a:xfrm>
          <a:prstGeom prst="rect">
            <a:avLst/>
          </a:prstGeom>
          <a:noFill/>
          <a:ln>
            <a:noFill/>
          </a:ln>
        </p:spPr>
      </p:pic>
      <p:pic>
        <p:nvPicPr>
          <p:cNvPr id="904" name="Google Shape;904;p69"/>
          <p:cNvPicPr preferRelativeResize="0"/>
          <p:nvPr/>
        </p:nvPicPr>
        <p:blipFill>
          <a:blip r:embed="rId18">
            <a:alphaModFix/>
          </a:blip>
          <a:stretch>
            <a:fillRect/>
          </a:stretch>
        </p:blipFill>
        <p:spPr>
          <a:xfrm>
            <a:off x="3642722" y="2910580"/>
            <a:ext cx="442075" cy="442075"/>
          </a:xfrm>
          <a:prstGeom prst="rect">
            <a:avLst/>
          </a:prstGeom>
          <a:noFill/>
          <a:ln>
            <a:noFill/>
          </a:ln>
        </p:spPr>
      </p:pic>
      <p:pic>
        <p:nvPicPr>
          <p:cNvPr id="905" name="Google Shape;905;p69"/>
          <p:cNvPicPr preferRelativeResize="0"/>
          <p:nvPr/>
        </p:nvPicPr>
        <p:blipFill>
          <a:blip r:embed="rId19">
            <a:alphaModFix/>
          </a:blip>
          <a:stretch>
            <a:fillRect/>
          </a:stretch>
        </p:blipFill>
        <p:spPr>
          <a:xfrm>
            <a:off x="4279826" y="2910580"/>
            <a:ext cx="442075" cy="442075"/>
          </a:xfrm>
          <a:prstGeom prst="rect">
            <a:avLst/>
          </a:prstGeom>
          <a:noFill/>
          <a:ln>
            <a:noFill/>
          </a:ln>
        </p:spPr>
      </p:pic>
      <p:pic>
        <p:nvPicPr>
          <p:cNvPr id="906" name="Google Shape;906;p69"/>
          <p:cNvPicPr preferRelativeResize="0"/>
          <p:nvPr/>
        </p:nvPicPr>
        <p:blipFill>
          <a:blip r:embed="rId20">
            <a:alphaModFix/>
          </a:blip>
          <a:stretch>
            <a:fillRect/>
          </a:stretch>
        </p:blipFill>
        <p:spPr>
          <a:xfrm>
            <a:off x="4916931" y="2910580"/>
            <a:ext cx="442075" cy="442075"/>
          </a:xfrm>
          <a:prstGeom prst="rect">
            <a:avLst/>
          </a:prstGeom>
          <a:noFill/>
          <a:ln>
            <a:noFill/>
          </a:ln>
        </p:spPr>
      </p:pic>
      <p:pic>
        <p:nvPicPr>
          <p:cNvPr id="907" name="Google Shape;907;p69"/>
          <p:cNvPicPr preferRelativeResize="0"/>
          <p:nvPr/>
        </p:nvPicPr>
        <p:blipFill>
          <a:blip r:embed="rId21">
            <a:alphaModFix/>
          </a:blip>
          <a:stretch>
            <a:fillRect/>
          </a:stretch>
        </p:blipFill>
        <p:spPr>
          <a:xfrm>
            <a:off x="5554035" y="2910580"/>
            <a:ext cx="442075" cy="442075"/>
          </a:xfrm>
          <a:prstGeom prst="rect">
            <a:avLst/>
          </a:prstGeom>
          <a:noFill/>
          <a:ln>
            <a:noFill/>
          </a:ln>
        </p:spPr>
      </p:pic>
      <p:pic>
        <p:nvPicPr>
          <p:cNvPr id="908" name="Google Shape;908;p69"/>
          <p:cNvPicPr preferRelativeResize="0"/>
          <p:nvPr/>
        </p:nvPicPr>
        <p:blipFill>
          <a:blip r:embed="rId22">
            <a:alphaModFix/>
          </a:blip>
          <a:stretch>
            <a:fillRect/>
          </a:stretch>
        </p:blipFill>
        <p:spPr>
          <a:xfrm>
            <a:off x="6191140" y="2910580"/>
            <a:ext cx="442075" cy="442075"/>
          </a:xfrm>
          <a:prstGeom prst="rect">
            <a:avLst/>
          </a:prstGeom>
          <a:noFill/>
          <a:ln>
            <a:noFill/>
          </a:ln>
        </p:spPr>
      </p:pic>
      <p:pic>
        <p:nvPicPr>
          <p:cNvPr id="909" name="Google Shape;909;p69"/>
          <p:cNvPicPr preferRelativeResize="0"/>
          <p:nvPr/>
        </p:nvPicPr>
        <p:blipFill>
          <a:blip r:embed="rId23">
            <a:alphaModFix/>
          </a:blip>
          <a:stretch>
            <a:fillRect/>
          </a:stretch>
        </p:blipFill>
        <p:spPr>
          <a:xfrm>
            <a:off x="6828244" y="2910580"/>
            <a:ext cx="442075" cy="442075"/>
          </a:xfrm>
          <a:prstGeom prst="rect">
            <a:avLst/>
          </a:prstGeom>
          <a:noFill/>
          <a:ln>
            <a:noFill/>
          </a:ln>
        </p:spPr>
      </p:pic>
      <p:pic>
        <p:nvPicPr>
          <p:cNvPr id="910" name="Google Shape;910;p69"/>
          <p:cNvPicPr preferRelativeResize="0"/>
          <p:nvPr/>
        </p:nvPicPr>
        <p:blipFill>
          <a:blip r:embed="rId24">
            <a:alphaModFix/>
          </a:blip>
          <a:stretch>
            <a:fillRect/>
          </a:stretch>
        </p:blipFill>
        <p:spPr>
          <a:xfrm>
            <a:off x="7465349" y="2910580"/>
            <a:ext cx="442075" cy="442075"/>
          </a:xfrm>
          <a:prstGeom prst="rect">
            <a:avLst/>
          </a:prstGeom>
          <a:noFill/>
          <a:ln>
            <a:noFill/>
          </a:ln>
        </p:spPr>
      </p:pic>
      <p:pic>
        <p:nvPicPr>
          <p:cNvPr id="911" name="Google Shape;911;p69"/>
          <p:cNvPicPr preferRelativeResize="0"/>
          <p:nvPr/>
        </p:nvPicPr>
        <p:blipFill>
          <a:blip r:embed="rId25">
            <a:alphaModFix/>
          </a:blip>
          <a:stretch>
            <a:fillRect/>
          </a:stretch>
        </p:blipFill>
        <p:spPr>
          <a:xfrm>
            <a:off x="8102453" y="2910580"/>
            <a:ext cx="442075" cy="442075"/>
          </a:xfrm>
          <a:prstGeom prst="rect">
            <a:avLst/>
          </a:prstGeom>
          <a:noFill/>
          <a:ln>
            <a:noFill/>
          </a:ln>
        </p:spPr>
      </p:pic>
      <p:pic>
        <p:nvPicPr>
          <p:cNvPr id="912" name="Google Shape;912;p69"/>
          <p:cNvPicPr preferRelativeResize="0"/>
          <p:nvPr/>
        </p:nvPicPr>
        <p:blipFill>
          <a:blip r:embed="rId26">
            <a:alphaModFix/>
          </a:blip>
          <a:stretch>
            <a:fillRect/>
          </a:stretch>
        </p:blipFill>
        <p:spPr>
          <a:xfrm>
            <a:off x="8739557" y="2910580"/>
            <a:ext cx="442075" cy="442075"/>
          </a:xfrm>
          <a:prstGeom prst="rect">
            <a:avLst/>
          </a:prstGeom>
          <a:noFill/>
          <a:ln>
            <a:noFill/>
          </a:ln>
        </p:spPr>
      </p:pic>
      <p:pic>
        <p:nvPicPr>
          <p:cNvPr id="913" name="Google Shape;913;p69"/>
          <p:cNvPicPr preferRelativeResize="0"/>
          <p:nvPr/>
        </p:nvPicPr>
        <p:blipFill>
          <a:blip r:embed="rId27">
            <a:alphaModFix/>
          </a:blip>
          <a:stretch>
            <a:fillRect/>
          </a:stretch>
        </p:blipFill>
        <p:spPr>
          <a:xfrm>
            <a:off x="9376662" y="2910580"/>
            <a:ext cx="442075" cy="442075"/>
          </a:xfrm>
          <a:prstGeom prst="rect">
            <a:avLst/>
          </a:prstGeom>
          <a:noFill/>
          <a:ln>
            <a:noFill/>
          </a:ln>
        </p:spPr>
      </p:pic>
      <p:pic>
        <p:nvPicPr>
          <p:cNvPr id="914" name="Google Shape;914;p69"/>
          <p:cNvPicPr preferRelativeResize="0"/>
          <p:nvPr/>
        </p:nvPicPr>
        <p:blipFill>
          <a:blip r:embed="rId28">
            <a:alphaModFix/>
          </a:blip>
          <a:stretch>
            <a:fillRect/>
          </a:stretch>
        </p:blipFill>
        <p:spPr>
          <a:xfrm>
            <a:off x="10013766" y="2910580"/>
            <a:ext cx="442075" cy="442075"/>
          </a:xfrm>
          <a:prstGeom prst="rect">
            <a:avLst/>
          </a:prstGeom>
          <a:noFill/>
          <a:ln>
            <a:noFill/>
          </a:ln>
        </p:spPr>
      </p:pic>
      <p:pic>
        <p:nvPicPr>
          <p:cNvPr id="915" name="Google Shape;915;p69"/>
          <p:cNvPicPr preferRelativeResize="0"/>
          <p:nvPr/>
        </p:nvPicPr>
        <p:blipFill>
          <a:blip r:embed="rId29">
            <a:alphaModFix/>
          </a:blip>
          <a:stretch>
            <a:fillRect/>
          </a:stretch>
        </p:blipFill>
        <p:spPr>
          <a:xfrm>
            <a:off x="10650871" y="2910580"/>
            <a:ext cx="442075" cy="442075"/>
          </a:xfrm>
          <a:prstGeom prst="rect">
            <a:avLst/>
          </a:prstGeom>
          <a:noFill/>
          <a:ln>
            <a:noFill/>
          </a:ln>
        </p:spPr>
      </p:pic>
      <p:pic>
        <p:nvPicPr>
          <p:cNvPr id="916" name="Google Shape;916;p69"/>
          <p:cNvPicPr preferRelativeResize="0"/>
          <p:nvPr/>
        </p:nvPicPr>
        <p:blipFill>
          <a:blip r:embed="rId30">
            <a:alphaModFix/>
          </a:blip>
          <a:stretch>
            <a:fillRect/>
          </a:stretch>
        </p:blipFill>
        <p:spPr>
          <a:xfrm>
            <a:off x="11287975" y="2910580"/>
            <a:ext cx="442075" cy="442075"/>
          </a:xfrm>
          <a:prstGeom prst="rect">
            <a:avLst/>
          </a:prstGeom>
          <a:noFill/>
          <a:ln>
            <a:noFill/>
          </a:ln>
        </p:spPr>
      </p:pic>
      <p:pic>
        <p:nvPicPr>
          <p:cNvPr id="917" name="Google Shape;917;p69"/>
          <p:cNvPicPr preferRelativeResize="0"/>
          <p:nvPr/>
        </p:nvPicPr>
        <p:blipFill>
          <a:blip r:embed="rId31">
            <a:alphaModFix/>
          </a:blip>
          <a:stretch>
            <a:fillRect/>
          </a:stretch>
        </p:blipFill>
        <p:spPr>
          <a:xfrm>
            <a:off x="457200" y="4328155"/>
            <a:ext cx="418475" cy="418475"/>
          </a:xfrm>
          <a:prstGeom prst="rect">
            <a:avLst/>
          </a:prstGeom>
          <a:noFill/>
          <a:ln>
            <a:noFill/>
          </a:ln>
        </p:spPr>
      </p:pic>
      <p:pic>
        <p:nvPicPr>
          <p:cNvPr id="918" name="Google Shape;918;p69"/>
          <p:cNvPicPr preferRelativeResize="0"/>
          <p:nvPr/>
        </p:nvPicPr>
        <p:blipFill>
          <a:blip r:embed="rId32">
            <a:alphaModFix/>
          </a:blip>
          <a:stretch>
            <a:fillRect/>
          </a:stretch>
        </p:blipFill>
        <p:spPr>
          <a:xfrm>
            <a:off x="1097256" y="4328155"/>
            <a:ext cx="418475" cy="418475"/>
          </a:xfrm>
          <a:prstGeom prst="rect">
            <a:avLst/>
          </a:prstGeom>
          <a:noFill/>
          <a:ln>
            <a:noFill/>
          </a:ln>
        </p:spPr>
      </p:pic>
      <p:pic>
        <p:nvPicPr>
          <p:cNvPr id="919" name="Google Shape;919;p69"/>
          <p:cNvPicPr preferRelativeResize="0"/>
          <p:nvPr/>
        </p:nvPicPr>
        <p:blipFill>
          <a:blip r:embed="rId33">
            <a:alphaModFix/>
          </a:blip>
          <a:stretch>
            <a:fillRect/>
          </a:stretch>
        </p:blipFill>
        <p:spPr>
          <a:xfrm>
            <a:off x="1737313" y="4328155"/>
            <a:ext cx="418475" cy="418475"/>
          </a:xfrm>
          <a:prstGeom prst="rect">
            <a:avLst/>
          </a:prstGeom>
          <a:noFill/>
          <a:ln>
            <a:noFill/>
          </a:ln>
        </p:spPr>
      </p:pic>
      <p:pic>
        <p:nvPicPr>
          <p:cNvPr id="920" name="Google Shape;920;p69"/>
          <p:cNvPicPr preferRelativeResize="0"/>
          <p:nvPr/>
        </p:nvPicPr>
        <p:blipFill>
          <a:blip r:embed="rId34">
            <a:alphaModFix/>
          </a:blip>
          <a:stretch>
            <a:fillRect/>
          </a:stretch>
        </p:blipFill>
        <p:spPr>
          <a:xfrm>
            <a:off x="2377369" y="4328155"/>
            <a:ext cx="418475" cy="418475"/>
          </a:xfrm>
          <a:prstGeom prst="rect">
            <a:avLst/>
          </a:prstGeom>
          <a:noFill/>
          <a:ln>
            <a:noFill/>
          </a:ln>
        </p:spPr>
      </p:pic>
      <p:pic>
        <p:nvPicPr>
          <p:cNvPr id="921" name="Google Shape;921;p69"/>
          <p:cNvPicPr preferRelativeResize="0"/>
          <p:nvPr/>
        </p:nvPicPr>
        <p:blipFill>
          <a:blip r:embed="rId35">
            <a:alphaModFix/>
          </a:blip>
          <a:stretch>
            <a:fillRect/>
          </a:stretch>
        </p:blipFill>
        <p:spPr>
          <a:xfrm>
            <a:off x="3017425" y="4328155"/>
            <a:ext cx="418475" cy="418475"/>
          </a:xfrm>
          <a:prstGeom prst="rect">
            <a:avLst/>
          </a:prstGeom>
          <a:noFill/>
          <a:ln>
            <a:noFill/>
          </a:ln>
        </p:spPr>
      </p:pic>
      <p:pic>
        <p:nvPicPr>
          <p:cNvPr id="922" name="Google Shape;922;p69"/>
          <p:cNvPicPr preferRelativeResize="0"/>
          <p:nvPr/>
        </p:nvPicPr>
        <p:blipFill>
          <a:blip r:embed="rId36">
            <a:alphaModFix/>
          </a:blip>
          <a:stretch>
            <a:fillRect/>
          </a:stretch>
        </p:blipFill>
        <p:spPr>
          <a:xfrm>
            <a:off x="457300" y="5694133"/>
            <a:ext cx="442075" cy="442075"/>
          </a:xfrm>
          <a:prstGeom prst="rect">
            <a:avLst/>
          </a:prstGeom>
          <a:noFill/>
          <a:ln>
            <a:noFill/>
          </a:ln>
        </p:spPr>
      </p:pic>
      <p:pic>
        <p:nvPicPr>
          <p:cNvPr id="923" name="Google Shape;923;p69"/>
          <p:cNvPicPr preferRelativeResize="0"/>
          <p:nvPr/>
        </p:nvPicPr>
        <p:blipFill>
          <a:blip r:embed="rId37">
            <a:alphaModFix/>
          </a:blip>
          <a:stretch>
            <a:fillRect/>
          </a:stretch>
        </p:blipFill>
        <p:spPr>
          <a:xfrm>
            <a:off x="998834" y="5694133"/>
            <a:ext cx="442075" cy="442075"/>
          </a:xfrm>
          <a:prstGeom prst="rect">
            <a:avLst/>
          </a:prstGeom>
          <a:noFill/>
          <a:ln>
            <a:noFill/>
          </a:ln>
        </p:spPr>
      </p:pic>
      <p:pic>
        <p:nvPicPr>
          <p:cNvPr id="924" name="Google Shape;924;p69"/>
          <p:cNvPicPr preferRelativeResize="0"/>
          <p:nvPr/>
        </p:nvPicPr>
        <p:blipFill>
          <a:blip r:embed="rId38">
            <a:alphaModFix/>
          </a:blip>
          <a:stretch>
            <a:fillRect/>
          </a:stretch>
        </p:blipFill>
        <p:spPr>
          <a:xfrm>
            <a:off x="1540368" y="5694133"/>
            <a:ext cx="442075" cy="442075"/>
          </a:xfrm>
          <a:prstGeom prst="rect">
            <a:avLst/>
          </a:prstGeom>
          <a:noFill/>
          <a:ln>
            <a:noFill/>
          </a:ln>
        </p:spPr>
      </p:pic>
      <p:pic>
        <p:nvPicPr>
          <p:cNvPr id="925" name="Google Shape;925;p69"/>
          <p:cNvPicPr preferRelativeResize="0"/>
          <p:nvPr/>
        </p:nvPicPr>
        <p:blipFill>
          <a:blip r:embed="rId39">
            <a:alphaModFix/>
          </a:blip>
          <a:stretch>
            <a:fillRect/>
          </a:stretch>
        </p:blipFill>
        <p:spPr>
          <a:xfrm>
            <a:off x="2081901" y="5694133"/>
            <a:ext cx="442075" cy="442075"/>
          </a:xfrm>
          <a:prstGeom prst="rect">
            <a:avLst/>
          </a:prstGeom>
          <a:noFill/>
          <a:ln>
            <a:noFill/>
          </a:ln>
        </p:spPr>
      </p:pic>
      <p:pic>
        <p:nvPicPr>
          <p:cNvPr id="926" name="Google Shape;926;p69"/>
          <p:cNvPicPr preferRelativeResize="0"/>
          <p:nvPr/>
        </p:nvPicPr>
        <p:blipFill>
          <a:blip r:embed="rId40">
            <a:alphaModFix/>
          </a:blip>
          <a:stretch>
            <a:fillRect/>
          </a:stretch>
        </p:blipFill>
        <p:spPr>
          <a:xfrm>
            <a:off x="2623435" y="5694133"/>
            <a:ext cx="442075" cy="442075"/>
          </a:xfrm>
          <a:prstGeom prst="rect">
            <a:avLst/>
          </a:prstGeom>
          <a:noFill/>
          <a:ln>
            <a:noFill/>
          </a:ln>
        </p:spPr>
      </p:pic>
      <p:pic>
        <p:nvPicPr>
          <p:cNvPr id="927" name="Google Shape;927;p69"/>
          <p:cNvPicPr preferRelativeResize="0"/>
          <p:nvPr/>
        </p:nvPicPr>
        <p:blipFill>
          <a:blip r:embed="rId41">
            <a:alphaModFix/>
          </a:blip>
          <a:stretch>
            <a:fillRect/>
          </a:stretch>
        </p:blipFill>
        <p:spPr>
          <a:xfrm>
            <a:off x="3164969" y="5694133"/>
            <a:ext cx="442075" cy="442075"/>
          </a:xfrm>
          <a:prstGeom prst="rect">
            <a:avLst/>
          </a:prstGeom>
          <a:noFill/>
          <a:ln>
            <a:noFill/>
          </a:ln>
        </p:spPr>
      </p:pic>
      <p:pic>
        <p:nvPicPr>
          <p:cNvPr id="928" name="Google Shape;928;p69"/>
          <p:cNvPicPr preferRelativeResize="0"/>
          <p:nvPr/>
        </p:nvPicPr>
        <p:blipFill>
          <a:blip r:embed="rId42">
            <a:alphaModFix/>
          </a:blip>
          <a:stretch>
            <a:fillRect/>
          </a:stretch>
        </p:blipFill>
        <p:spPr>
          <a:xfrm>
            <a:off x="3706502" y="5694133"/>
            <a:ext cx="442075" cy="442075"/>
          </a:xfrm>
          <a:prstGeom prst="rect">
            <a:avLst/>
          </a:prstGeom>
          <a:noFill/>
          <a:ln>
            <a:noFill/>
          </a:ln>
        </p:spPr>
      </p:pic>
      <p:pic>
        <p:nvPicPr>
          <p:cNvPr id="929" name="Google Shape;929;p69"/>
          <p:cNvPicPr preferRelativeResize="0"/>
          <p:nvPr/>
        </p:nvPicPr>
        <p:blipFill>
          <a:blip r:embed="rId43">
            <a:alphaModFix/>
          </a:blip>
          <a:stretch>
            <a:fillRect/>
          </a:stretch>
        </p:blipFill>
        <p:spPr>
          <a:xfrm>
            <a:off x="4248036" y="5694133"/>
            <a:ext cx="442075" cy="442075"/>
          </a:xfrm>
          <a:prstGeom prst="rect">
            <a:avLst/>
          </a:prstGeom>
          <a:noFill/>
          <a:ln>
            <a:noFill/>
          </a:ln>
        </p:spPr>
      </p:pic>
      <p:pic>
        <p:nvPicPr>
          <p:cNvPr id="930" name="Google Shape;930;p69"/>
          <p:cNvPicPr preferRelativeResize="0"/>
          <p:nvPr/>
        </p:nvPicPr>
        <p:blipFill>
          <a:blip r:embed="rId44">
            <a:alphaModFix/>
          </a:blip>
          <a:stretch>
            <a:fillRect/>
          </a:stretch>
        </p:blipFill>
        <p:spPr>
          <a:xfrm>
            <a:off x="4789570" y="5694133"/>
            <a:ext cx="442075" cy="442075"/>
          </a:xfrm>
          <a:prstGeom prst="rect">
            <a:avLst/>
          </a:prstGeom>
          <a:noFill/>
          <a:ln>
            <a:noFill/>
          </a:ln>
        </p:spPr>
      </p:pic>
      <p:pic>
        <p:nvPicPr>
          <p:cNvPr id="931" name="Google Shape;931;p69"/>
          <p:cNvPicPr preferRelativeResize="0"/>
          <p:nvPr/>
        </p:nvPicPr>
        <p:blipFill>
          <a:blip r:embed="rId45">
            <a:alphaModFix/>
          </a:blip>
          <a:stretch>
            <a:fillRect/>
          </a:stretch>
        </p:blipFill>
        <p:spPr>
          <a:xfrm>
            <a:off x="5331104" y="5694133"/>
            <a:ext cx="442075" cy="442075"/>
          </a:xfrm>
          <a:prstGeom prst="rect">
            <a:avLst/>
          </a:prstGeom>
          <a:noFill/>
          <a:ln>
            <a:noFill/>
          </a:ln>
        </p:spPr>
      </p:pic>
      <p:pic>
        <p:nvPicPr>
          <p:cNvPr id="932" name="Google Shape;932;p69"/>
          <p:cNvPicPr preferRelativeResize="0"/>
          <p:nvPr/>
        </p:nvPicPr>
        <p:blipFill>
          <a:blip r:embed="rId46">
            <a:alphaModFix/>
          </a:blip>
          <a:stretch>
            <a:fillRect/>
          </a:stretch>
        </p:blipFill>
        <p:spPr>
          <a:xfrm>
            <a:off x="5872638" y="5694133"/>
            <a:ext cx="442075" cy="442075"/>
          </a:xfrm>
          <a:prstGeom prst="rect">
            <a:avLst/>
          </a:prstGeom>
          <a:noFill/>
          <a:ln>
            <a:noFill/>
          </a:ln>
        </p:spPr>
      </p:pic>
      <p:pic>
        <p:nvPicPr>
          <p:cNvPr id="933" name="Google Shape;933;p69"/>
          <p:cNvPicPr preferRelativeResize="0"/>
          <p:nvPr/>
        </p:nvPicPr>
        <p:blipFill>
          <a:blip r:embed="rId47">
            <a:alphaModFix/>
          </a:blip>
          <a:stretch>
            <a:fillRect/>
          </a:stretch>
        </p:blipFill>
        <p:spPr>
          <a:xfrm>
            <a:off x="6414171" y="5694133"/>
            <a:ext cx="442075" cy="442075"/>
          </a:xfrm>
          <a:prstGeom prst="rect">
            <a:avLst/>
          </a:prstGeom>
          <a:noFill/>
          <a:ln>
            <a:noFill/>
          </a:ln>
        </p:spPr>
      </p:pic>
      <p:pic>
        <p:nvPicPr>
          <p:cNvPr id="934" name="Google Shape;934;p69"/>
          <p:cNvPicPr preferRelativeResize="0"/>
          <p:nvPr/>
        </p:nvPicPr>
        <p:blipFill>
          <a:blip r:embed="rId48">
            <a:alphaModFix/>
          </a:blip>
          <a:stretch>
            <a:fillRect/>
          </a:stretch>
        </p:blipFill>
        <p:spPr>
          <a:xfrm>
            <a:off x="6955705" y="5694133"/>
            <a:ext cx="442075" cy="442075"/>
          </a:xfrm>
          <a:prstGeom prst="rect">
            <a:avLst/>
          </a:prstGeom>
          <a:noFill/>
          <a:ln>
            <a:noFill/>
          </a:ln>
        </p:spPr>
      </p:pic>
      <p:pic>
        <p:nvPicPr>
          <p:cNvPr id="935" name="Google Shape;935;p69"/>
          <p:cNvPicPr preferRelativeResize="0"/>
          <p:nvPr/>
        </p:nvPicPr>
        <p:blipFill>
          <a:blip r:embed="rId49">
            <a:alphaModFix/>
          </a:blip>
          <a:stretch>
            <a:fillRect/>
          </a:stretch>
        </p:blipFill>
        <p:spPr>
          <a:xfrm>
            <a:off x="7497239" y="5694133"/>
            <a:ext cx="442075" cy="442075"/>
          </a:xfrm>
          <a:prstGeom prst="rect">
            <a:avLst/>
          </a:prstGeom>
          <a:noFill/>
          <a:ln>
            <a:noFill/>
          </a:ln>
        </p:spPr>
      </p:pic>
      <p:pic>
        <p:nvPicPr>
          <p:cNvPr id="936" name="Google Shape;936;p69"/>
          <p:cNvPicPr preferRelativeResize="0"/>
          <p:nvPr/>
        </p:nvPicPr>
        <p:blipFill>
          <a:blip r:embed="rId50">
            <a:alphaModFix/>
          </a:blip>
          <a:stretch>
            <a:fillRect/>
          </a:stretch>
        </p:blipFill>
        <p:spPr>
          <a:xfrm>
            <a:off x="8038773" y="5694133"/>
            <a:ext cx="442075" cy="442075"/>
          </a:xfrm>
          <a:prstGeom prst="rect">
            <a:avLst/>
          </a:prstGeom>
          <a:noFill/>
          <a:ln>
            <a:noFill/>
          </a:ln>
        </p:spPr>
      </p:pic>
      <p:pic>
        <p:nvPicPr>
          <p:cNvPr id="937" name="Google Shape;937;p69"/>
          <p:cNvPicPr preferRelativeResize="0"/>
          <p:nvPr/>
        </p:nvPicPr>
        <p:blipFill>
          <a:blip r:embed="rId51">
            <a:alphaModFix/>
          </a:blip>
          <a:stretch>
            <a:fillRect/>
          </a:stretch>
        </p:blipFill>
        <p:spPr>
          <a:xfrm>
            <a:off x="8580306" y="5694133"/>
            <a:ext cx="442075" cy="442075"/>
          </a:xfrm>
          <a:prstGeom prst="rect">
            <a:avLst/>
          </a:prstGeom>
          <a:noFill/>
          <a:ln>
            <a:noFill/>
          </a:ln>
        </p:spPr>
      </p:pic>
      <p:pic>
        <p:nvPicPr>
          <p:cNvPr id="938" name="Google Shape;938;p69"/>
          <p:cNvPicPr preferRelativeResize="0"/>
          <p:nvPr/>
        </p:nvPicPr>
        <p:blipFill>
          <a:blip r:embed="rId52">
            <a:alphaModFix/>
          </a:blip>
          <a:stretch>
            <a:fillRect/>
          </a:stretch>
        </p:blipFill>
        <p:spPr>
          <a:xfrm>
            <a:off x="9121840" y="5694133"/>
            <a:ext cx="442075" cy="442075"/>
          </a:xfrm>
          <a:prstGeom prst="rect">
            <a:avLst/>
          </a:prstGeom>
          <a:noFill/>
          <a:ln>
            <a:noFill/>
          </a:ln>
        </p:spPr>
      </p:pic>
      <p:pic>
        <p:nvPicPr>
          <p:cNvPr id="939" name="Google Shape;939;p69"/>
          <p:cNvPicPr preferRelativeResize="0"/>
          <p:nvPr/>
        </p:nvPicPr>
        <p:blipFill>
          <a:blip r:embed="rId53">
            <a:alphaModFix/>
          </a:blip>
          <a:stretch>
            <a:fillRect/>
          </a:stretch>
        </p:blipFill>
        <p:spPr>
          <a:xfrm>
            <a:off x="9663374" y="5694133"/>
            <a:ext cx="442075" cy="442075"/>
          </a:xfrm>
          <a:prstGeom prst="rect">
            <a:avLst/>
          </a:prstGeom>
          <a:noFill/>
          <a:ln>
            <a:noFill/>
          </a:ln>
        </p:spPr>
      </p:pic>
      <p:pic>
        <p:nvPicPr>
          <p:cNvPr id="940" name="Google Shape;940;p69"/>
          <p:cNvPicPr preferRelativeResize="0"/>
          <p:nvPr/>
        </p:nvPicPr>
        <p:blipFill>
          <a:blip r:embed="rId54">
            <a:alphaModFix/>
          </a:blip>
          <a:stretch>
            <a:fillRect/>
          </a:stretch>
        </p:blipFill>
        <p:spPr>
          <a:xfrm>
            <a:off x="10204908" y="5694133"/>
            <a:ext cx="442075" cy="442075"/>
          </a:xfrm>
          <a:prstGeom prst="rect">
            <a:avLst/>
          </a:prstGeom>
          <a:noFill/>
          <a:ln>
            <a:noFill/>
          </a:ln>
        </p:spPr>
      </p:pic>
      <p:pic>
        <p:nvPicPr>
          <p:cNvPr id="941" name="Google Shape;941;p69"/>
          <p:cNvPicPr preferRelativeResize="0"/>
          <p:nvPr/>
        </p:nvPicPr>
        <p:blipFill>
          <a:blip r:embed="rId55">
            <a:alphaModFix/>
          </a:blip>
          <a:stretch>
            <a:fillRect/>
          </a:stretch>
        </p:blipFill>
        <p:spPr>
          <a:xfrm>
            <a:off x="10746441" y="5694133"/>
            <a:ext cx="442075" cy="442075"/>
          </a:xfrm>
          <a:prstGeom prst="rect">
            <a:avLst/>
          </a:prstGeom>
          <a:noFill/>
          <a:ln>
            <a:noFill/>
          </a:ln>
        </p:spPr>
      </p:pic>
      <p:pic>
        <p:nvPicPr>
          <p:cNvPr id="942" name="Google Shape;942;p69"/>
          <p:cNvPicPr preferRelativeResize="0"/>
          <p:nvPr/>
        </p:nvPicPr>
        <p:blipFill>
          <a:blip r:embed="rId56">
            <a:alphaModFix/>
          </a:blip>
          <a:stretch>
            <a:fillRect/>
          </a:stretch>
        </p:blipFill>
        <p:spPr>
          <a:xfrm>
            <a:off x="11287975" y="5694133"/>
            <a:ext cx="442075" cy="4420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70"/>
          <p:cNvSpPr txBox="1">
            <a:spLocks noGrp="1"/>
          </p:cNvSpPr>
          <p:nvPr>
            <p:ph type="title"/>
          </p:nvPr>
        </p:nvSpPr>
        <p:spPr>
          <a:xfrm>
            <a:off x="457198" y="557784"/>
            <a:ext cx="10808100" cy="30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Pictograms</a:t>
            </a:r>
            <a:endParaRPr/>
          </a:p>
        </p:txBody>
      </p:sp>
      <p:sp>
        <p:nvSpPr>
          <p:cNvPr id="949" name="Google Shape;949;p70"/>
          <p:cNvSpPr txBox="1">
            <a:spLocks noGrp="1"/>
          </p:cNvSpPr>
          <p:nvPr>
            <p:ph type="sldNum" idx="12"/>
          </p:nvPr>
        </p:nvSpPr>
        <p:spPr>
          <a:xfrm>
            <a:off x="457199" y="6263639"/>
            <a:ext cx="352200" cy="365700"/>
          </a:xfrm>
          <a:prstGeom prst="rect">
            <a:avLst/>
          </a:prstGeom>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63</a:t>
            </a:fld>
            <a:endParaRPr/>
          </a:p>
        </p:txBody>
      </p:sp>
      <p:sp>
        <p:nvSpPr>
          <p:cNvPr id="950" name="Google Shape;950;p70"/>
          <p:cNvSpPr txBox="1">
            <a:spLocks noGrp="1"/>
          </p:cNvSpPr>
          <p:nvPr>
            <p:ph type="body" idx="4294967295"/>
          </p:nvPr>
        </p:nvSpPr>
        <p:spPr>
          <a:xfrm>
            <a:off x="457200" y="1132125"/>
            <a:ext cx="10807800" cy="3078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US">
                <a:solidFill>
                  <a:schemeClr val="accent4"/>
                </a:solidFill>
              </a:rPr>
              <a:t>Values</a:t>
            </a:r>
            <a:endParaRPr>
              <a:solidFill>
                <a:schemeClr val="accent4"/>
              </a:solidFill>
            </a:endParaRPr>
          </a:p>
        </p:txBody>
      </p:sp>
      <p:cxnSp>
        <p:nvCxnSpPr>
          <p:cNvPr id="951" name="Google Shape;951;p70"/>
          <p:cNvCxnSpPr/>
          <p:nvPr/>
        </p:nvCxnSpPr>
        <p:spPr>
          <a:xfrm>
            <a:off x="457300" y="2239772"/>
            <a:ext cx="11290200" cy="0"/>
          </a:xfrm>
          <a:prstGeom prst="straightConnector1">
            <a:avLst/>
          </a:prstGeom>
          <a:noFill/>
          <a:ln w="9525" cap="flat" cmpd="sng">
            <a:solidFill>
              <a:schemeClr val="accent4"/>
            </a:solidFill>
            <a:prstDash val="solid"/>
            <a:round/>
            <a:headEnd type="none" w="med" len="med"/>
            <a:tailEnd type="none" w="med" len="med"/>
          </a:ln>
        </p:spPr>
      </p:cxnSp>
      <p:sp>
        <p:nvSpPr>
          <p:cNvPr id="952" name="Google Shape;952;p70"/>
          <p:cNvSpPr txBox="1">
            <a:spLocks noGrp="1"/>
          </p:cNvSpPr>
          <p:nvPr>
            <p:ph type="body" idx="4294967295"/>
          </p:nvPr>
        </p:nvSpPr>
        <p:spPr>
          <a:xfrm>
            <a:off x="457200" y="2464510"/>
            <a:ext cx="10807800" cy="3078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US">
                <a:solidFill>
                  <a:schemeClr val="accent4"/>
                </a:solidFill>
              </a:rPr>
              <a:t>Wellness</a:t>
            </a:r>
            <a:endParaRPr>
              <a:solidFill>
                <a:schemeClr val="accent4"/>
              </a:solidFill>
            </a:endParaRPr>
          </a:p>
        </p:txBody>
      </p:sp>
      <p:cxnSp>
        <p:nvCxnSpPr>
          <p:cNvPr id="953" name="Google Shape;953;p70"/>
          <p:cNvCxnSpPr/>
          <p:nvPr/>
        </p:nvCxnSpPr>
        <p:spPr>
          <a:xfrm>
            <a:off x="457300" y="3639622"/>
            <a:ext cx="11290200" cy="0"/>
          </a:xfrm>
          <a:prstGeom prst="straightConnector1">
            <a:avLst/>
          </a:prstGeom>
          <a:noFill/>
          <a:ln w="9525" cap="flat" cmpd="sng">
            <a:solidFill>
              <a:schemeClr val="accent4"/>
            </a:solidFill>
            <a:prstDash val="solid"/>
            <a:round/>
            <a:headEnd type="none" w="med" len="med"/>
            <a:tailEnd type="none" w="med" len="med"/>
          </a:ln>
        </p:spPr>
      </p:cxnSp>
      <p:sp>
        <p:nvSpPr>
          <p:cNvPr id="954" name="Google Shape;954;p70"/>
          <p:cNvSpPr txBox="1">
            <a:spLocks noGrp="1"/>
          </p:cNvSpPr>
          <p:nvPr>
            <p:ph type="body" idx="4294967295"/>
          </p:nvPr>
        </p:nvSpPr>
        <p:spPr>
          <a:xfrm>
            <a:off x="457200" y="3864360"/>
            <a:ext cx="10807800" cy="3078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US">
                <a:solidFill>
                  <a:schemeClr val="accent4"/>
                </a:solidFill>
              </a:rPr>
              <a:t>Working</a:t>
            </a:r>
            <a:endParaRPr>
              <a:solidFill>
                <a:schemeClr val="accent4"/>
              </a:solidFill>
            </a:endParaRPr>
          </a:p>
        </p:txBody>
      </p:sp>
      <p:pic>
        <p:nvPicPr>
          <p:cNvPr id="955" name="Google Shape;955;p70"/>
          <p:cNvPicPr preferRelativeResize="0"/>
          <p:nvPr/>
        </p:nvPicPr>
        <p:blipFill>
          <a:blip r:embed="rId3">
            <a:alphaModFix/>
          </a:blip>
          <a:stretch>
            <a:fillRect/>
          </a:stretch>
        </p:blipFill>
        <p:spPr>
          <a:xfrm>
            <a:off x="464800" y="1493000"/>
            <a:ext cx="442075" cy="442075"/>
          </a:xfrm>
          <a:prstGeom prst="rect">
            <a:avLst/>
          </a:prstGeom>
          <a:noFill/>
          <a:ln>
            <a:noFill/>
          </a:ln>
        </p:spPr>
      </p:pic>
      <p:pic>
        <p:nvPicPr>
          <p:cNvPr id="956" name="Google Shape;956;p70"/>
          <p:cNvPicPr preferRelativeResize="0"/>
          <p:nvPr/>
        </p:nvPicPr>
        <p:blipFill>
          <a:blip r:embed="rId4">
            <a:alphaModFix/>
          </a:blip>
          <a:stretch>
            <a:fillRect/>
          </a:stretch>
        </p:blipFill>
        <p:spPr>
          <a:xfrm>
            <a:off x="1113140" y="1493000"/>
            <a:ext cx="442075" cy="442075"/>
          </a:xfrm>
          <a:prstGeom prst="rect">
            <a:avLst/>
          </a:prstGeom>
          <a:noFill/>
          <a:ln>
            <a:noFill/>
          </a:ln>
        </p:spPr>
      </p:pic>
      <p:pic>
        <p:nvPicPr>
          <p:cNvPr id="957" name="Google Shape;957;p70"/>
          <p:cNvPicPr preferRelativeResize="0"/>
          <p:nvPr/>
        </p:nvPicPr>
        <p:blipFill>
          <a:blip r:embed="rId5">
            <a:alphaModFix/>
          </a:blip>
          <a:stretch>
            <a:fillRect/>
          </a:stretch>
        </p:blipFill>
        <p:spPr>
          <a:xfrm>
            <a:off x="1761480" y="1493000"/>
            <a:ext cx="442075" cy="442075"/>
          </a:xfrm>
          <a:prstGeom prst="rect">
            <a:avLst/>
          </a:prstGeom>
          <a:noFill/>
          <a:ln>
            <a:noFill/>
          </a:ln>
        </p:spPr>
      </p:pic>
      <p:pic>
        <p:nvPicPr>
          <p:cNvPr id="958" name="Google Shape;958;p70"/>
          <p:cNvPicPr preferRelativeResize="0"/>
          <p:nvPr/>
        </p:nvPicPr>
        <p:blipFill>
          <a:blip r:embed="rId6">
            <a:alphaModFix/>
          </a:blip>
          <a:stretch>
            <a:fillRect/>
          </a:stretch>
        </p:blipFill>
        <p:spPr>
          <a:xfrm>
            <a:off x="2409820" y="1493000"/>
            <a:ext cx="442075" cy="442075"/>
          </a:xfrm>
          <a:prstGeom prst="rect">
            <a:avLst/>
          </a:prstGeom>
          <a:noFill/>
          <a:ln>
            <a:noFill/>
          </a:ln>
        </p:spPr>
      </p:pic>
      <p:pic>
        <p:nvPicPr>
          <p:cNvPr id="959" name="Google Shape;959;p70"/>
          <p:cNvPicPr preferRelativeResize="0"/>
          <p:nvPr/>
        </p:nvPicPr>
        <p:blipFill>
          <a:blip r:embed="rId7">
            <a:alphaModFix/>
          </a:blip>
          <a:stretch>
            <a:fillRect/>
          </a:stretch>
        </p:blipFill>
        <p:spPr>
          <a:xfrm>
            <a:off x="3058160" y="1493000"/>
            <a:ext cx="442075" cy="442075"/>
          </a:xfrm>
          <a:prstGeom prst="rect">
            <a:avLst/>
          </a:prstGeom>
          <a:noFill/>
          <a:ln>
            <a:noFill/>
          </a:ln>
        </p:spPr>
      </p:pic>
      <p:pic>
        <p:nvPicPr>
          <p:cNvPr id="960" name="Google Shape;960;p70"/>
          <p:cNvPicPr preferRelativeResize="0"/>
          <p:nvPr/>
        </p:nvPicPr>
        <p:blipFill>
          <a:blip r:embed="rId8">
            <a:alphaModFix/>
          </a:blip>
          <a:stretch>
            <a:fillRect/>
          </a:stretch>
        </p:blipFill>
        <p:spPr>
          <a:xfrm>
            <a:off x="3706500" y="1493000"/>
            <a:ext cx="442075" cy="442075"/>
          </a:xfrm>
          <a:prstGeom prst="rect">
            <a:avLst/>
          </a:prstGeom>
          <a:noFill/>
          <a:ln>
            <a:noFill/>
          </a:ln>
        </p:spPr>
      </p:pic>
      <p:pic>
        <p:nvPicPr>
          <p:cNvPr id="961" name="Google Shape;961;p70"/>
          <p:cNvPicPr preferRelativeResize="0"/>
          <p:nvPr/>
        </p:nvPicPr>
        <p:blipFill>
          <a:blip r:embed="rId9">
            <a:alphaModFix/>
          </a:blip>
          <a:stretch>
            <a:fillRect/>
          </a:stretch>
        </p:blipFill>
        <p:spPr>
          <a:xfrm>
            <a:off x="464800" y="2916800"/>
            <a:ext cx="442050" cy="442050"/>
          </a:xfrm>
          <a:prstGeom prst="rect">
            <a:avLst/>
          </a:prstGeom>
          <a:noFill/>
          <a:ln>
            <a:noFill/>
          </a:ln>
        </p:spPr>
      </p:pic>
      <p:pic>
        <p:nvPicPr>
          <p:cNvPr id="962" name="Google Shape;962;p70"/>
          <p:cNvPicPr preferRelativeResize="0"/>
          <p:nvPr/>
        </p:nvPicPr>
        <p:blipFill>
          <a:blip r:embed="rId10">
            <a:alphaModFix/>
          </a:blip>
          <a:stretch>
            <a:fillRect/>
          </a:stretch>
        </p:blipFill>
        <p:spPr>
          <a:xfrm>
            <a:off x="1113146" y="2916800"/>
            <a:ext cx="442050" cy="442050"/>
          </a:xfrm>
          <a:prstGeom prst="rect">
            <a:avLst/>
          </a:prstGeom>
          <a:noFill/>
          <a:ln>
            <a:noFill/>
          </a:ln>
        </p:spPr>
      </p:pic>
      <p:pic>
        <p:nvPicPr>
          <p:cNvPr id="963" name="Google Shape;963;p70"/>
          <p:cNvPicPr preferRelativeResize="0"/>
          <p:nvPr/>
        </p:nvPicPr>
        <p:blipFill>
          <a:blip r:embed="rId11">
            <a:alphaModFix/>
          </a:blip>
          <a:stretch>
            <a:fillRect/>
          </a:stretch>
        </p:blipFill>
        <p:spPr>
          <a:xfrm>
            <a:off x="1761492" y="2916800"/>
            <a:ext cx="442050" cy="442050"/>
          </a:xfrm>
          <a:prstGeom prst="rect">
            <a:avLst/>
          </a:prstGeom>
          <a:noFill/>
          <a:ln>
            <a:noFill/>
          </a:ln>
        </p:spPr>
      </p:pic>
      <p:pic>
        <p:nvPicPr>
          <p:cNvPr id="964" name="Google Shape;964;p70"/>
          <p:cNvPicPr preferRelativeResize="0"/>
          <p:nvPr/>
        </p:nvPicPr>
        <p:blipFill>
          <a:blip r:embed="rId12">
            <a:alphaModFix/>
          </a:blip>
          <a:stretch>
            <a:fillRect/>
          </a:stretch>
        </p:blipFill>
        <p:spPr>
          <a:xfrm>
            <a:off x="2409838" y="2916800"/>
            <a:ext cx="442050" cy="442050"/>
          </a:xfrm>
          <a:prstGeom prst="rect">
            <a:avLst/>
          </a:prstGeom>
          <a:noFill/>
          <a:ln>
            <a:noFill/>
          </a:ln>
        </p:spPr>
      </p:pic>
      <p:pic>
        <p:nvPicPr>
          <p:cNvPr id="965" name="Google Shape;965;p70"/>
          <p:cNvPicPr preferRelativeResize="0"/>
          <p:nvPr/>
        </p:nvPicPr>
        <p:blipFill>
          <a:blip r:embed="rId13">
            <a:alphaModFix/>
          </a:blip>
          <a:stretch>
            <a:fillRect/>
          </a:stretch>
        </p:blipFill>
        <p:spPr>
          <a:xfrm>
            <a:off x="464800" y="4305443"/>
            <a:ext cx="442075" cy="442075"/>
          </a:xfrm>
          <a:prstGeom prst="rect">
            <a:avLst/>
          </a:prstGeom>
          <a:noFill/>
          <a:ln>
            <a:noFill/>
          </a:ln>
        </p:spPr>
      </p:pic>
      <p:pic>
        <p:nvPicPr>
          <p:cNvPr id="966" name="Google Shape;966;p70"/>
          <p:cNvPicPr preferRelativeResize="0"/>
          <p:nvPr/>
        </p:nvPicPr>
        <p:blipFill>
          <a:blip r:embed="rId14">
            <a:alphaModFix/>
          </a:blip>
          <a:stretch>
            <a:fillRect/>
          </a:stretch>
        </p:blipFill>
        <p:spPr>
          <a:xfrm>
            <a:off x="1113146" y="4305443"/>
            <a:ext cx="442075" cy="442075"/>
          </a:xfrm>
          <a:prstGeom prst="rect">
            <a:avLst/>
          </a:prstGeom>
          <a:noFill/>
          <a:ln>
            <a:noFill/>
          </a:ln>
        </p:spPr>
      </p:pic>
      <p:pic>
        <p:nvPicPr>
          <p:cNvPr id="967" name="Google Shape;967;p70"/>
          <p:cNvPicPr preferRelativeResize="0"/>
          <p:nvPr/>
        </p:nvPicPr>
        <p:blipFill>
          <a:blip r:embed="rId15">
            <a:alphaModFix/>
          </a:blip>
          <a:stretch>
            <a:fillRect/>
          </a:stretch>
        </p:blipFill>
        <p:spPr>
          <a:xfrm>
            <a:off x="1761492" y="4305443"/>
            <a:ext cx="442075" cy="442075"/>
          </a:xfrm>
          <a:prstGeom prst="rect">
            <a:avLst/>
          </a:prstGeom>
          <a:noFill/>
          <a:ln>
            <a:noFill/>
          </a:ln>
        </p:spPr>
      </p:pic>
      <p:pic>
        <p:nvPicPr>
          <p:cNvPr id="968" name="Google Shape;968;p70"/>
          <p:cNvPicPr preferRelativeResize="0"/>
          <p:nvPr/>
        </p:nvPicPr>
        <p:blipFill>
          <a:blip r:embed="rId16">
            <a:alphaModFix/>
          </a:blip>
          <a:stretch>
            <a:fillRect/>
          </a:stretch>
        </p:blipFill>
        <p:spPr>
          <a:xfrm>
            <a:off x="2409838" y="4305443"/>
            <a:ext cx="442075" cy="442075"/>
          </a:xfrm>
          <a:prstGeom prst="rect">
            <a:avLst/>
          </a:prstGeom>
          <a:noFill/>
          <a:ln>
            <a:noFill/>
          </a:ln>
        </p:spPr>
      </p:pic>
      <p:cxnSp>
        <p:nvCxnSpPr>
          <p:cNvPr id="969" name="Google Shape;969;p70"/>
          <p:cNvCxnSpPr/>
          <p:nvPr/>
        </p:nvCxnSpPr>
        <p:spPr>
          <a:xfrm>
            <a:off x="457300" y="5039134"/>
            <a:ext cx="11290200" cy="0"/>
          </a:xfrm>
          <a:prstGeom prst="straightConnector1">
            <a:avLst/>
          </a:prstGeom>
          <a:noFill/>
          <a:ln w="9525" cap="flat" cmpd="sng">
            <a:solidFill>
              <a:schemeClr val="accent4"/>
            </a:solidFill>
            <a:prstDash val="solid"/>
            <a:round/>
            <a:headEnd type="none" w="med" len="med"/>
            <a:tailEnd type="none" w="med" len="med"/>
          </a:ln>
        </p:spPr>
      </p:cxnSp>
      <p:sp>
        <p:nvSpPr>
          <p:cNvPr id="970" name="Google Shape;970;p70"/>
          <p:cNvSpPr txBox="1">
            <a:spLocks noGrp="1"/>
          </p:cNvSpPr>
          <p:nvPr>
            <p:ph type="body" idx="4294967295"/>
          </p:nvPr>
        </p:nvSpPr>
        <p:spPr>
          <a:xfrm>
            <a:off x="457200" y="5263872"/>
            <a:ext cx="10807800" cy="3078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US">
                <a:solidFill>
                  <a:schemeClr val="accent4"/>
                </a:solidFill>
              </a:rPr>
              <a:t>Communities</a:t>
            </a:r>
            <a:endParaRPr>
              <a:solidFill>
                <a:schemeClr val="accent4"/>
              </a:solidFill>
            </a:endParaRPr>
          </a:p>
        </p:txBody>
      </p:sp>
      <p:pic>
        <p:nvPicPr>
          <p:cNvPr id="971" name="Google Shape;971;p70"/>
          <p:cNvPicPr preferRelativeResize="0"/>
          <p:nvPr/>
        </p:nvPicPr>
        <p:blipFill>
          <a:blip r:embed="rId17">
            <a:alphaModFix/>
          </a:blip>
          <a:stretch>
            <a:fillRect/>
          </a:stretch>
        </p:blipFill>
        <p:spPr>
          <a:xfrm>
            <a:off x="464775" y="5694125"/>
            <a:ext cx="442049" cy="442047"/>
          </a:xfrm>
          <a:prstGeom prst="rect">
            <a:avLst/>
          </a:prstGeom>
          <a:noFill/>
          <a:ln>
            <a:noFill/>
          </a:ln>
        </p:spPr>
      </p:pic>
      <p:pic>
        <p:nvPicPr>
          <p:cNvPr id="972" name="Google Shape;972;p70"/>
          <p:cNvPicPr preferRelativeResize="0"/>
          <p:nvPr/>
        </p:nvPicPr>
        <p:blipFill>
          <a:blip r:embed="rId18">
            <a:alphaModFix/>
          </a:blip>
          <a:stretch>
            <a:fillRect/>
          </a:stretch>
        </p:blipFill>
        <p:spPr>
          <a:xfrm>
            <a:off x="1237119" y="5694125"/>
            <a:ext cx="442049" cy="442047"/>
          </a:xfrm>
          <a:prstGeom prst="rect">
            <a:avLst/>
          </a:prstGeom>
          <a:noFill/>
          <a:ln>
            <a:noFill/>
          </a:ln>
        </p:spPr>
      </p:pic>
      <p:pic>
        <p:nvPicPr>
          <p:cNvPr id="973" name="Google Shape;973;p70"/>
          <p:cNvPicPr preferRelativeResize="0"/>
          <p:nvPr/>
        </p:nvPicPr>
        <p:blipFill>
          <a:blip r:embed="rId19">
            <a:alphaModFix/>
          </a:blip>
          <a:stretch>
            <a:fillRect/>
          </a:stretch>
        </p:blipFill>
        <p:spPr>
          <a:xfrm>
            <a:off x="2009463" y="5694125"/>
            <a:ext cx="442049" cy="442047"/>
          </a:xfrm>
          <a:prstGeom prst="rect">
            <a:avLst/>
          </a:prstGeom>
          <a:noFill/>
          <a:ln>
            <a:noFill/>
          </a:ln>
        </p:spPr>
      </p:pic>
      <p:pic>
        <p:nvPicPr>
          <p:cNvPr id="974" name="Google Shape;974;p70"/>
          <p:cNvPicPr preferRelativeResize="0"/>
          <p:nvPr/>
        </p:nvPicPr>
        <p:blipFill>
          <a:blip r:embed="rId20">
            <a:alphaModFix/>
          </a:blip>
          <a:stretch>
            <a:fillRect/>
          </a:stretch>
        </p:blipFill>
        <p:spPr>
          <a:xfrm>
            <a:off x="2781807" y="5694125"/>
            <a:ext cx="442049" cy="442047"/>
          </a:xfrm>
          <a:prstGeom prst="rect">
            <a:avLst/>
          </a:prstGeom>
          <a:noFill/>
          <a:ln>
            <a:noFill/>
          </a:ln>
        </p:spPr>
      </p:pic>
      <p:pic>
        <p:nvPicPr>
          <p:cNvPr id="975" name="Google Shape;975;p70"/>
          <p:cNvPicPr preferRelativeResize="0"/>
          <p:nvPr/>
        </p:nvPicPr>
        <p:blipFill>
          <a:blip r:embed="rId21">
            <a:alphaModFix/>
          </a:blip>
          <a:stretch>
            <a:fillRect/>
          </a:stretch>
        </p:blipFill>
        <p:spPr>
          <a:xfrm>
            <a:off x="3554151" y="5694125"/>
            <a:ext cx="442049" cy="442047"/>
          </a:xfrm>
          <a:prstGeom prst="rect">
            <a:avLst/>
          </a:prstGeom>
          <a:noFill/>
          <a:ln>
            <a:noFill/>
          </a:ln>
        </p:spPr>
      </p:pic>
      <p:pic>
        <p:nvPicPr>
          <p:cNvPr id="976" name="Google Shape;976;p70"/>
          <p:cNvPicPr preferRelativeResize="0"/>
          <p:nvPr/>
        </p:nvPicPr>
        <p:blipFill>
          <a:blip r:embed="rId22">
            <a:alphaModFix/>
          </a:blip>
          <a:stretch>
            <a:fillRect/>
          </a:stretch>
        </p:blipFill>
        <p:spPr>
          <a:xfrm>
            <a:off x="4326495" y="5694125"/>
            <a:ext cx="442049" cy="442047"/>
          </a:xfrm>
          <a:prstGeom prst="rect">
            <a:avLst/>
          </a:prstGeom>
          <a:noFill/>
          <a:ln>
            <a:noFill/>
          </a:ln>
        </p:spPr>
      </p:pic>
      <p:pic>
        <p:nvPicPr>
          <p:cNvPr id="977" name="Google Shape;977;p70"/>
          <p:cNvPicPr preferRelativeResize="0"/>
          <p:nvPr/>
        </p:nvPicPr>
        <p:blipFill>
          <a:blip r:embed="rId23">
            <a:alphaModFix/>
          </a:blip>
          <a:stretch>
            <a:fillRect/>
          </a:stretch>
        </p:blipFill>
        <p:spPr>
          <a:xfrm>
            <a:off x="5098839" y="5694125"/>
            <a:ext cx="442049" cy="442047"/>
          </a:xfrm>
          <a:prstGeom prst="rect">
            <a:avLst/>
          </a:prstGeom>
          <a:noFill/>
          <a:ln>
            <a:noFill/>
          </a:ln>
        </p:spPr>
      </p:pic>
      <p:pic>
        <p:nvPicPr>
          <p:cNvPr id="978" name="Google Shape;978;p70"/>
          <p:cNvPicPr preferRelativeResize="0"/>
          <p:nvPr/>
        </p:nvPicPr>
        <p:blipFill>
          <a:blip r:embed="rId24">
            <a:alphaModFix/>
          </a:blip>
          <a:stretch>
            <a:fillRect/>
          </a:stretch>
        </p:blipFill>
        <p:spPr>
          <a:xfrm>
            <a:off x="5871183" y="5694125"/>
            <a:ext cx="442050" cy="442050"/>
          </a:xfrm>
          <a:prstGeom prst="rect">
            <a:avLst/>
          </a:prstGeom>
          <a:noFill/>
          <a:ln>
            <a:noFill/>
          </a:ln>
        </p:spPr>
      </p:pic>
      <p:pic>
        <p:nvPicPr>
          <p:cNvPr id="979" name="Google Shape;979;p70"/>
          <p:cNvPicPr preferRelativeResize="0"/>
          <p:nvPr/>
        </p:nvPicPr>
        <p:blipFill>
          <a:blip r:embed="rId25">
            <a:alphaModFix/>
          </a:blip>
          <a:stretch>
            <a:fillRect/>
          </a:stretch>
        </p:blipFill>
        <p:spPr>
          <a:xfrm>
            <a:off x="6643529" y="5694125"/>
            <a:ext cx="442050" cy="442050"/>
          </a:xfrm>
          <a:prstGeom prst="rect">
            <a:avLst/>
          </a:prstGeom>
          <a:noFill/>
          <a:ln>
            <a:noFill/>
          </a:ln>
        </p:spPr>
      </p:pic>
      <p:pic>
        <p:nvPicPr>
          <p:cNvPr id="980" name="Google Shape;980;p70"/>
          <p:cNvPicPr preferRelativeResize="0"/>
          <p:nvPr/>
        </p:nvPicPr>
        <p:blipFill>
          <a:blip r:embed="rId26">
            <a:alphaModFix/>
          </a:blip>
          <a:stretch>
            <a:fillRect/>
          </a:stretch>
        </p:blipFill>
        <p:spPr>
          <a:xfrm>
            <a:off x="7415874" y="5694125"/>
            <a:ext cx="442050" cy="442050"/>
          </a:xfrm>
          <a:prstGeom prst="rect">
            <a:avLst/>
          </a:prstGeom>
          <a:noFill/>
          <a:ln>
            <a:noFill/>
          </a:ln>
        </p:spPr>
      </p:pic>
      <p:pic>
        <p:nvPicPr>
          <p:cNvPr id="981" name="Google Shape;981;p70"/>
          <p:cNvPicPr preferRelativeResize="0"/>
          <p:nvPr/>
        </p:nvPicPr>
        <p:blipFill>
          <a:blip r:embed="rId27">
            <a:alphaModFix/>
          </a:blip>
          <a:stretch>
            <a:fillRect/>
          </a:stretch>
        </p:blipFill>
        <p:spPr>
          <a:xfrm>
            <a:off x="8188219" y="5694125"/>
            <a:ext cx="442050" cy="442050"/>
          </a:xfrm>
          <a:prstGeom prst="rect">
            <a:avLst/>
          </a:prstGeom>
          <a:noFill/>
          <a:ln>
            <a:noFill/>
          </a:ln>
        </p:spPr>
      </p:pic>
      <p:pic>
        <p:nvPicPr>
          <p:cNvPr id="982" name="Google Shape;982;p70"/>
          <p:cNvPicPr preferRelativeResize="0"/>
          <p:nvPr/>
        </p:nvPicPr>
        <p:blipFill>
          <a:blip r:embed="rId28">
            <a:alphaModFix/>
          </a:blip>
          <a:stretch>
            <a:fillRect/>
          </a:stretch>
        </p:blipFill>
        <p:spPr>
          <a:xfrm>
            <a:off x="8960564" y="5694125"/>
            <a:ext cx="442050" cy="442050"/>
          </a:xfrm>
          <a:prstGeom prst="rect">
            <a:avLst/>
          </a:prstGeom>
          <a:noFill/>
          <a:ln>
            <a:noFill/>
          </a:ln>
        </p:spPr>
      </p:pic>
      <p:pic>
        <p:nvPicPr>
          <p:cNvPr id="983" name="Google Shape;983;p70"/>
          <p:cNvPicPr preferRelativeResize="0"/>
          <p:nvPr/>
        </p:nvPicPr>
        <p:blipFill>
          <a:blip r:embed="rId29">
            <a:alphaModFix/>
          </a:blip>
          <a:stretch>
            <a:fillRect/>
          </a:stretch>
        </p:blipFill>
        <p:spPr>
          <a:xfrm>
            <a:off x="9732910" y="5694125"/>
            <a:ext cx="442050" cy="442050"/>
          </a:xfrm>
          <a:prstGeom prst="rect">
            <a:avLst/>
          </a:prstGeom>
          <a:noFill/>
          <a:ln>
            <a:noFill/>
          </a:ln>
        </p:spPr>
      </p:pic>
      <p:pic>
        <p:nvPicPr>
          <p:cNvPr id="984" name="Google Shape;984;p70"/>
          <p:cNvPicPr preferRelativeResize="0"/>
          <p:nvPr/>
        </p:nvPicPr>
        <p:blipFill>
          <a:blip r:embed="rId30">
            <a:alphaModFix/>
          </a:blip>
          <a:stretch>
            <a:fillRect/>
          </a:stretch>
        </p:blipFill>
        <p:spPr>
          <a:xfrm>
            <a:off x="10505255" y="5694125"/>
            <a:ext cx="442050" cy="442050"/>
          </a:xfrm>
          <a:prstGeom prst="rect">
            <a:avLst/>
          </a:prstGeom>
          <a:noFill/>
          <a:ln>
            <a:noFill/>
          </a:ln>
        </p:spPr>
      </p:pic>
      <p:pic>
        <p:nvPicPr>
          <p:cNvPr id="985" name="Google Shape;985;p70"/>
          <p:cNvPicPr preferRelativeResize="0"/>
          <p:nvPr/>
        </p:nvPicPr>
        <p:blipFill>
          <a:blip r:embed="rId31">
            <a:alphaModFix/>
          </a:blip>
          <a:stretch>
            <a:fillRect/>
          </a:stretch>
        </p:blipFill>
        <p:spPr>
          <a:xfrm>
            <a:off x="11277600" y="5694125"/>
            <a:ext cx="442050" cy="4420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sp>
        <p:nvSpPr>
          <p:cNvPr id="991" name="Google Shape;991;p71"/>
          <p:cNvSpPr txBox="1">
            <a:spLocks noGrp="1"/>
          </p:cNvSpPr>
          <p:nvPr>
            <p:ph type="ctrTitle"/>
          </p:nvPr>
        </p:nvSpPr>
        <p:spPr>
          <a:xfrm>
            <a:off x="1042416" y="1903671"/>
            <a:ext cx="6053400" cy="923400"/>
          </a:xfrm>
          <a:prstGeom prst="rect">
            <a:avLst/>
          </a:prstGeom>
          <a:noFill/>
          <a:ln>
            <a:noFill/>
          </a:ln>
        </p:spPr>
        <p:txBody>
          <a:bodyPr spcFirstLastPara="1" wrap="square" lIns="0" tIns="0" rIns="0" bIns="0" anchor="ctr" anchorCtr="0">
            <a:spAutoFit/>
          </a:bodyPr>
          <a:lstStyle/>
          <a:p>
            <a:pPr marL="0" lvl="0" indent="0" algn="l" rtl="0">
              <a:lnSpc>
                <a:spcPct val="100000"/>
              </a:lnSpc>
              <a:spcBef>
                <a:spcPts val="0"/>
              </a:spcBef>
              <a:spcAft>
                <a:spcPts val="0"/>
              </a:spcAft>
              <a:buClr>
                <a:schemeClr val="dk1"/>
              </a:buClr>
              <a:buSzPts val="6000"/>
              <a:buFont typeface="Arial"/>
              <a:buNone/>
            </a:pPr>
            <a:r>
              <a:rPr lang="en-US"/>
              <a:t>Thank you</a:t>
            </a:r>
            <a:endParaRPr/>
          </a:p>
        </p:txBody>
      </p:sp>
      <p:sp>
        <p:nvSpPr>
          <p:cNvPr id="992" name="Google Shape;992;p71"/>
          <p:cNvSpPr txBox="1">
            <a:spLocks noGrp="1"/>
          </p:cNvSpPr>
          <p:nvPr>
            <p:ph type="ftr" idx="11"/>
          </p:nvPr>
        </p:nvSpPr>
        <p:spPr>
          <a:xfrm>
            <a:off x="1042416" y="6325193"/>
            <a:ext cx="1198179" cy="303572"/>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a:t>© Cognizant Softvision</a:t>
            </a:r>
            <a:endParaRPr/>
          </a:p>
        </p:txBody>
      </p:sp>
      <p:sp>
        <p:nvSpPr>
          <p:cNvPr id="993" name="Google Shape;993;p71"/>
          <p:cNvSpPr txBox="1">
            <a:spLocks noGrp="1"/>
          </p:cNvSpPr>
          <p:nvPr>
            <p:ph type="sldNum" idx="12"/>
          </p:nvPr>
        </p:nvSpPr>
        <p:spPr>
          <a:xfrm>
            <a:off x="457199" y="6325299"/>
            <a:ext cx="352097" cy="3041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64</a:t>
            </a:fld>
            <a:endParaRPr/>
          </a:p>
        </p:txBody>
      </p:sp>
      <p:sp>
        <p:nvSpPr>
          <p:cNvPr id="994" name="Google Shape;994;p71"/>
          <p:cNvSpPr txBox="1">
            <a:spLocks noGrp="1"/>
          </p:cNvSpPr>
          <p:nvPr>
            <p:ph type="body" idx="1"/>
          </p:nvPr>
        </p:nvSpPr>
        <p:spPr>
          <a:xfrm>
            <a:off x="1041400" y="3897548"/>
            <a:ext cx="6053322" cy="1295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600"/>
              <a:buNone/>
            </a:pPr>
            <a:r>
              <a:rPr lang="en-US"/>
              <a:t>Presenter’s name will go here</a:t>
            </a:r>
            <a:endParaRPr/>
          </a:p>
          <a:p>
            <a:pPr marL="0" lvl="0" indent="0" algn="l" rtl="0">
              <a:lnSpc>
                <a:spcPct val="100000"/>
              </a:lnSpc>
              <a:spcBef>
                <a:spcPts val="1000"/>
              </a:spcBef>
              <a:spcAft>
                <a:spcPts val="0"/>
              </a:spcAft>
              <a:buClr>
                <a:schemeClr val="dk1"/>
              </a:buClr>
              <a:buSzPts val="1600"/>
              <a:buNone/>
            </a:pPr>
            <a:r>
              <a:rPr lang="en-US"/>
              <a:t>Contact information will go here</a:t>
            </a:r>
            <a:endParaRPr/>
          </a:p>
        </p:txBody>
      </p:sp>
      <p:sp>
        <p:nvSpPr>
          <p:cNvPr id="995" name="Google Shape;995;p71"/>
          <p:cNvSpPr txBox="1"/>
          <p:nvPr/>
        </p:nvSpPr>
        <p:spPr>
          <a:xfrm>
            <a:off x="10888717" y="3489434"/>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600" b="0" i="0" u="none" strike="noStrike" cap="none">
              <a:solidFill>
                <a:schemeClr val="dk2"/>
              </a:solidFill>
              <a:latin typeface="Arial"/>
              <a:ea typeface="Arial"/>
              <a:cs typeface="Arial"/>
              <a:sym typeface="Arial"/>
            </a:endParaRPr>
          </a:p>
        </p:txBody>
      </p:sp>
      <p:sp>
        <p:nvSpPr>
          <p:cNvPr id="996" name="Google Shape;996;p71"/>
          <p:cNvSpPr txBox="1"/>
          <p:nvPr/>
        </p:nvSpPr>
        <p:spPr>
          <a:xfrm>
            <a:off x="2609193" y="4122683"/>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600" b="0" i="0" u="none" strike="noStrike" cap="none">
              <a:solidFill>
                <a:schemeClr val="dk2"/>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7"/>
          <p:cNvSpPr txBox="1">
            <a:spLocks noGrp="1"/>
          </p:cNvSpPr>
          <p:nvPr>
            <p:ph type="body" idx="1"/>
          </p:nvPr>
        </p:nvSpPr>
        <p:spPr>
          <a:xfrm>
            <a:off x="457200" y="1524003"/>
            <a:ext cx="10807800" cy="4191000"/>
          </a:xfrm>
          <a:prstGeom prst="rect">
            <a:avLst/>
          </a:prstGeom>
          <a:noFill/>
          <a:ln>
            <a:noFill/>
          </a:ln>
        </p:spPr>
        <p:txBody>
          <a:bodyPr spcFirstLastPara="1" wrap="square" lIns="0" tIns="0" rIns="0" bIns="0" anchor="t" anchorCtr="0">
            <a:noAutofit/>
          </a:bodyPr>
          <a:lstStyle/>
          <a:p>
            <a:pPr marL="514350" indent="-285750">
              <a:buFont typeface="Arial" panose="020B0604020202020204" pitchFamily="34" charset="0"/>
              <a:buChar char="•"/>
            </a:pPr>
            <a:r>
              <a:rPr lang="en-US" dirty="0"/>
              <a:t>Given—Corresponds to the arrange section</a:t>
            </a:r>
          </a:p>
          <a:p>
            <a:pPr marL="514350" indent="-285750">
              <a:buFont typeface="Arial" panose="020B0604020202020204" pitchFamily="34" charset="0"/>
              <a:buChar char="•"/>
            </a:pPr>
            <a:r>
              <a:rPr lang="en-US" dirty="0"/>
              <a:t>When—Corresponds to the act section</a:t>
            </a:r>
          </a:p>
          <a:p>
            <a:pPr marL="514350" indent="-285750">
              <a:buFont typeface="Arial" panose="020B0604020202020204" pitchFamily="34" charset="0"/>
              <a:buChar char="•"/>
            </a:pPr>
            <a:r>
              <a:rPr lang="en-US" dirty="0"/>
              <a:t>Then—Corresponds to the assert section</a:t>
            </a:r>
          </a:p>
        </p:txBody>
      </p:sp>
      <p:sp>
        <p:nvSpPr>
          <p:cNvPr id="394" name="Google Shape;394;p47"/>
          <p:cNvSpPr txBox="1">
            <a:spLocks noGrp="1"/>
          </p:cNvSpPr>
          <p:nvPr>
            <p:ph type="title"/>
          </p:nvPr>
        </p:nvSpPr>
        <p:spPr>
          <a:xfrm>
            <a:off x="457198" y="557784"/>
            <a:ext cx="10808100" cy="3078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400"/>
              <a:buFont typeface="Arial"/>
              <a:buNone/>
            </a:pPr>
            <a:r>
              <a:rPr lang="en-US" dirty="0"/>
              <a:t>Given-When-Then pattern</a:t>
            </a:r>
            <a:endParaRPr dirty="0"/>
          </a:p>
        </p:txBody>
      </p:sp>
      <p:sp>
        <p:nvSpPr>
          <p:cNvPr id="395" name="Google Shape;395;p47"/>
          <p:cNvSpPr txBox="1">
            <a:spLocks noGrp="1"/>
          </p:cNvSpPr>
          <p:nvPr>
            <p:ph type="ftr" idx="11"/>
          </p:nvPr>
        </p:nvSpPr>
        <p:spPr>
          <a:xfrm>
            <a:off x="1042416" y="6438349"/>
            <a:ext cx="1198200" cy="1905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a:t>© Cognizant Softvision</a:t>
            </a:r>
            <a:endParaRPr/>
          </a:p>
        </p:txBody>
      </p:sp>
      <p:sp>
        <p:nvSpPr>
          <p:cNvPr id="396" name="Google Shape;396;p47"/>
          <p:cNvSpPr txBox="1">
            <a:spLocks noGrp="1"/>
          </p:cNvSpPr>
          <p:nvPr>
            <p:ph type="sldNum" idx="12"/>
          </p:nvPr>
        </p:nvSpPr>
        <p:spPr>
          <a:xfrm>
            <a:off x="457199" y="6438651"/>
            <a:ext cx="352200" cy="1908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7</a:t>
            </a:fld>
            <a:endParaRPr/>
          </a:p>
        </p:txBody>
      </p:sp>
      <p:pic>
        <p:nvPicPr>
          <p:cNvPr id="397" name="Google Shape;397;p47"/>
          <p:cNvPicPr preferRelativeResize="0"/>
          <p:nvPr/>
        </p:nvPicPr>
        <p:blipFill>
          <a:blip r:embed="rId3">
            <a:alphaModFix/>
          </a:blip>
          <a:stretch>
            <a:fillRect/>
          </a:stretch>
        </p:blipFill>
        <p:spPr>
          <a:xfrm>
            <a:off x="11427011" y="519375"/>
            <a:ext cx="307800" cy="307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51"/>
          <p:cNvSpPr txBox="1">
            <a:spLocks noGrp="1"/>
          </p:cNvSpPr>
          <p:nvPr>
            <p:ph type="ftr" idx="11"/>
          </p:nvPr>
        </p:nvSpPr>
        <p:spPr>
          <a:xfrm>
            <a:off x="1042416" y="6438349"/>
            <a:ext cx="1198179" cy="190416"/>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a:t>© Cognizant Softvision</a:t>
            </a:r>
            <a:endParaRPr/>
          </a:p>
        </p:txBody>
      </p:sp>
      <p:sp>
        <p:nvSpPr>
          <p:cNvPr id="440" name="Google Shape;440;p51"/>
          <p:cNvSpPr txBox="1">
            <a:spLocks noGrp="1"/>
          </p:cNvSpPr>
          <p:nvPr>
            <p:ph type="sldNum" idx="12"/>
          </p:nvPr>
        </p:nvSpPr>
        <p:spPr>
          <a:xfrm>
            <a:off x="457199" y="6438651"/>
            <a:ext cx="352097" cy="190747"/>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8</a:t>
            </a:fld>
            <a:endParaRPr/>
          </a:p>
        </p:txBody>
      </p:sp>
      <p:sp>
        <p:nvSpPr>
          <p:cNvPr id="441" name="Google Shape;441;p51"/>
          <p:cNvSpPr txBox="1">
            <a:spLocks noGrp="1"/>
          </p:cNvSpPr>
          <p:nvPr>
            <p:ph type="title"/>
          </p:nvPr>
        </p:nvSpPr>
        <p:spPr>
          <a:xfrm>
            <a:off x="457198" y="557784"/>
            <a:ext cx="10808100" cy="3078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400"/>
              <a:buFont typeface="Arial"/>
              <a:buNone/>
            </a:pPr>
            <a:r>
              <a:rPr lang="en-US" dirty="0"/>
              <a:t>Things to AVOID</a:t>
            </a:r>
            <a:endParaRPr dirty="0"/>
          </a:p>
        </p:txBody>
      </p:sp>
      <p:sp>
        <p:nvSpPr>
          <p:cNvPr id="442" name="Google Shape;442;p51"/>
          <p:cNvSpPr txBox="1">
            <a:spLocks noGrp="1"/>
          </p:cNvSpPr>
          <p:nvPr>
            <p:ph type="body" idx="2"/>
          </p:nvPr>
        </p:nvSpPr>
        <p:spPr>
          <a:xfrm>
            <a:off x="452438" y="1196975"/>
            <a:ext cx="5303400" cy="2826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3"/>
              </a:buClr>
              <a:buSzPts val="1800"/>
              <a:buNone/>
            </a:pPr>
            <a:endParaRPr dirty="0"/>
          </a:p>
        </p:txBody>
      </p:sp>
      <p:sp>
        <p:nvSpPr>
          <p:cNvPr id="443" name="Google Shape;443;p51"/>
          <p:cNvSpPr txBox="1">
            <a:spLocks noGrp="1"/>
          </p:cNvSpPr>
          <p:nvPr>
            <p:ph type="body" idx="3"/>
          </p:nvPr>
        </p:nvSpPr>
        <p:spPr>
          <a:xfrm>
            <a:off x="452438" y="1735922"/>
            <a:ext cx="5303400" cy="4033800"/>
          </a:xfrm>
          <a:prstGeom prst="rect">
            <a:avLst/>
          </a:prstGeom>
          <a:noFill/>
          <a:ln>
            <a:noFill/>
          </a:ln>
        </p:spPr>
        <p:txBody>
          <a:bodyPr spcFirstLastPara="1" wrap="square" lIns="0" tIns="0" rIns="0" bIns="0" anchor="t" anchorCtr="0">
            <a:noAutofit/>
          </a:bodyPr>
          <a:lstStyle/>
          <a:p>
            <a:pPr marL="514350" indent="-285750">
              <a:buFont typeface="Arial" panose="020B0604020202020204" pitchFamily="34" charset="0"/>
              <a:buChar char="•"/>
            </a:pPr>
            <a:r>
              <a:rPr lang="en-US" dirty="0"/>
              <a:t>Avoid multiple arrange, act, and assert sections</a:t>
            </a:r>
          </a:p>
          <a:p>
            <a:pPr marL="514350" indent="-285750">
              <a:buFont typeface="Arial" panose="020B0604020202020204" pitchFamily="34" charset="0"/>
              <a:buChar char="•"/>
            </a:pPr>
            <a:r>
              <a:rPr lang="en-US" dirty="0"/>
              <a:t>Avoid if statements in tests</a:t>
            </a:r>
          </a:p>
        </p:txBody>
      </p:sp>
      <p:sp>
        <p:nvSpPr>
          <p:cNvPr id="444" name="Google Shape;444;p51"/>
          <p:cNvSpPr txBox="1">
            <a:spLocks noGrp="1"/>
          </p:cNvSpPr>
          <p:nvPr>
            <p:ph type="body" idx="4"/>
          </p:nvPr>
        </p:nvSpPr>
        <p:spPr>
          <a:xfrm>
            <a:off x="6320785" y="1196975"/>
            <a:ext cx="5303400" cy="2826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3"/>
              </a:buClr>
              <a:buSzPts val="1800"/>
              <a:buNone/>
            </a:pPr>
            <a:endParaRPr dirty="0"/>
          </a:p>
        </p:txBody>
      </p:sp>
      <p:cxnSp>
        <p:nvCxnSpPr>
          <p:cNvPr id="446" name="Google Shape;446;p51"/>
          <p:cNvCxnSpPr/>
          <p:nvPr/>
        </p:nvCxnSpPr>
        <p:spPr>
          <a:xfrm>
            <a:off x="6096000" y="1239839"/>
            <a:ext cx="0" cy="4462890"/>
          </a:xfrm>
          <a:prstGeom prst="straightConnector1">
            <a:avLst/>
          </a:prstGeom>
          <a:noFill/>
          <a:ln w="15875" cap="flat" cmpd="sng">
            <a:solidFill>
              <a:srgbClr val="D8D8D8"/>
            </a:solidFill>
            <a:prstDash val="solid"/>
            <a:miter lim="800000"/>
            <a:headEnd type="none" w="sm" len="sm"/>
            <a:tailEnd type="none" w="sm" len="sm"/>
          </a:ln>
        </p:spPr>
      </p:cxnSp>
      <p:sp>
        <p:nvSpPr>
          <p:cNvPr id="447" name="Google Shape;447;p51"/>
          <p:cNvSpPr txBox="1">
            <a:spLocks noGrp="1"/>
          </p:cNvSpPr>
          <p:nvPr>
            <p:ph type="body" idx="1"/>
          </p:nvPr>
        </p:nvSpPr>
        <p:spPr>
          <a:xfrm>
            <a:off x="457201" y="5876091"/>
            <a:ext cx="10808100" cy="349800"/>
          </a:xfrm>
          <a:prstGeom prst="rect">
            <a:avLst/>
          </a:prstGeom>
        </p:spPr>
        <p:txBody>
          <a:bodyPr spcFirstLastPara="1" wrap="square" lIns="0" tIns="0" rIns="0" bIns="0" anchor="b" anchorCtr="0">
            <a:noAutofit/>
          </a:bodyPr>
          <a:lstStyle/>
          <a:p>
            <a:pPr marL="0" lvl="0" indent="0" algn="l" rtl="0">
              <a:spcBef>
                <a:spcPts val="1000"/>
              </a:spcBef>
              <a:spcAft>
                <a:spcPts val="0"/>
              </a:spcAft>
              <a:buNone/>
            </a:pPr>
            <a:endParaRPr/>
          </a:p>
        </p:txBody>
      </p:sp>
      <p:pic>
        <p:nvPicPr>
          <p:cNvPr id="448" name="Google Shape;448;p51"/>
          <p:cNvPicPr preferRelativeResize="0"/>
          <p:nvPr/>
        </p:nvPicPr>
        <p:blipFill>
          <a:blip r:embed="rId3">
            <a:alphaModFix/>
          </a:blip>
          <a:stretch>
            <a:fillRect/>
          </a:stretch>
        </p:blipFill>
        <p:spPr>
          <a:xfrm>
            <a:off x="11427011" y="519375"/>
            <a:ext cx="307800" cy="307800"/>
          </a:xfrm>
          <a:prstGeom prst="rect">
            <a:avLst/>
          </a:prstGeom>
          <a:noFill/>
          <a:ln>
            <a:noFill/>
          </a:ln>
        </p:spPr>
      </p:pic>
      <p:pic>
        <p:nvPicPr>
          <p:cNvPr id="3" name="Picture 2">
            <a:extLst>
              <a:ext uri="{FF2B5EF4-FFF2-40B4-BE49-F238E27FC236}">
                <a16:creationId xmlns:a16="http://schemas.microsoft.com/office/drawing/2014/main" id="{AB46CC23-2776-C92A-599A-A80E70F7EF10}"/>
              </a:ext>
            </a:extLst>
          </p:cNvPr>
          <p:cNvPicPr>
            <a:picLocks noChangeAspect="1"/>
          </p:cNvPicPr>
          <p:nvPr/>
        </p:nvPicPr>
        <p:blipFill>
          <a:blip r:embed="rId4"/>
          <a:stretch>
            <a:fillRect/>
          </a:stretch>
        </p:blipFill>
        <p:spPr>
          <a:xfrm>
            <a:off x="6320785" y="1789732"/>
            <a:ext cx="4750855" cy="3871293"/>
          </a:xfrm>
          <a:prstGeom prst="rect">
            <a:avLst/>
          </a:prstGeom>
        </p:spPr>
      </p:pic>
    </p:spTree>
    <p:extLst>
      <p:ext uri="{BB962C8B-B14F-4D97-AF65-F5344CB8AC3E}">
        <p14:creationId xmlns:p14="http://schemas.microsoft.com/office/powerpoint/2010/main" val="142512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8"/>
          <p:cNvSpPr txBox="1">
            <a:spLocks noGrp="1"/>
          </p:cNvSpPr>
          <p:nvPr>
            <p:ph type="body" idx="1"/>
          </p:nvPr>
        </p:nvSpPr>
        <p:spPr>
          <a:xfrm>
            <a:off x="457200" y="1524003"/>
            <a:ext cx="10807800" cy="4191000"/>
          </a:xfrm>
          <a:prstGeom prst="rect">
            <a:avLst/>
          </a:prstGeom>
          <a:noFill/>
          <a:ln>
            <a:noFill/>
          </a:ln>
        </p:spPr>
        <p:txBody>
          <a:bodyPr spcFirstLastPara="1" wrap="square" lIns="0" tIns="0" rIns="0" bIns="0" anchor="t" anchorCtr="0">
            <a:noAutofit/>
          </a:bodyPr>
          <a:lstStyle/>
          <a:p>
            <a:pPr marL="514350" indent="-285750">
              <a:buFont typeface="Arial" panose="020B0604020202020204" pitchFamily="34" charset="0"/>
              <a:buChar char="•"/>
            </a:pPr>
            <a:r>
              <a:rPr lang="en-US" dirty="0"/>
              <a:t>ARRANGE SECTION IS THE LARGEST</a:t>
            </a:r>
          </a:p>
        </p:txBody>
      </p:sp>
      <p:sp>
        <p:nvSpPr>
          <p:cNvPr id="404" name="Google Shape;404;p48"/>
          <p:cNvSpPr txBox="1">
            <a:spLocks noGrp="1"/>
          </p:cNvSpPr>
          <p:nvPr>
            <p:ph type="title"/>
          </p:nvPr>
        </p:nvSpPr>
        <p:spPr>
          <a:xfrm>
            <a:off x="457198" y="557784"/>
            <a:ext cx="10808209" cy="307777"/>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2400"/>
              <a:buFont typeface="Arial"/>
              <a:buNone/>
            </a:pPr>
            <a:r>
              <a:rPr lang="en-US" dirty="0"/>
              <a:t>How large should each section be?</a:t>
            </a:r>
          </a:p>
        </p:txBody>
      </p:sp>
      <p:sp>
        <p:nvSpPr>
          <p:cNvPr id="405" name="Google Shape;405;p48"/>
          <p:cNvSpPr txBox="1">
            <a:spLocks noGrp="1"/>
          </p:cNvSpPr>
          <p:nvPr>
            <p:ph type="ftr" idx="11"/>
          </p:nvPr>
        </p:nvSpPr>
        <p:spPr>
          <a:xfrm>
            <a:off x="1042416" y="6438349"/>
            <a:ext cx="1198179" cy="190416"/>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a:t>© Cognizant Softvision</a:t>
            </a:r>
            <a:endParaRPr/>
          </a:p>
        </p:txBody>
      </p:sp>
      <p:sp>
        <p:nvSpPr>
          <p:cNvPr id="406" name="Google Shape;406;p48"/>
          <p:cNvSpPr txBox="1">
            <a:spLocks noGrp="1"/>
          </p:cNvSpPr>
          <p:nvPr>
            <p:ph type="sldNum" idx="12"/>
          </p:nvPr>
        </p:nvSpPr>
        <p:spPr>
          <a:xfrm>
            <a:off x="457199" y="6438651"/>
            <a:ext cx="352097" cy="190747"/>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9</a:t>
            </a:fld>
            <a:endParaRPr/>
          </a:p>
        </p:txBody>
      </p:sp>
      <p:pic>
        <p:nvPicPr>
          <p:cNvPr id="407" name="Google Shape;407;p48"/>
          <p:cNvPicPr preferRelativeResize="0"/>
          <p:nvPr/>
        </p:nvPicPr>
        <p:blipFill>
          <a:blip r:embed="rId3">
            <a:alphaModFix/>
          </a:blip>
          <a:stretch>
            <a:fillRect/>
          </a:stretch>
        </p:blipFill>
        <p:spPr>
          <a:xfrm>
            <a:off x="11427011" y="519375"/>
            <a:ext cx="307800" cy="307800"/>
          </a:xfrm>
          <a:prstGeom prst="rect">
            <a:avLst/>
          </a:prstGeom>
          <a:noFill/>
          <a:ln>
            <a:noFill/>
          </a:ln>
        </p:spPr>
      </p:pic>
    </p:spTree>
  </p:cSld>
  <p:clrMapOvr>
    <a:masterClrMapping/>
  </p:clrMapOvr>
</p:sld>
</file>

<file path=ppt/theme/theme1.xml><?xml version="1.0" encoding="utf-8"?>
<a:theme xmlns:a="http://schemas.openxmlformats.org/drawingml/2006/main" name="[-CSV-] Office Theme Generic">
  <a:themeElements>
    <a:clrScheme name="Cognizant Colors 2022">
      <a:dk1>
        <a:srgbClr val="000048"/>
      </a:dk1>
      <a:lt1>
        <a:srgbClr val="FFFFFF"/>
      </a:lt1>
      <a:dk2>
        <a:srgbClr val="000048"/>
      </a:dk2>
      <a:lt2>
        <a:srgbClr val="FFFFFF"/>
      </a:lt2>
      <a:accent1>
        <a:srgbClr val="2E308E"/>
      </a:accent1>
      <a:accent2>
        <a:srgbClr val="7373D8"/>
      </a:accent2>
      <a:accent3>
        <a:srgbClr val="2F78C4"/>
      </a:accent3>
      <a:accent4>
        <a:srgbClr val="92BBE6"/>
      </a:accent4>
      <a:accent5>
        <a:srgbClr val="06C7CC"/>
      </a:accent5>
      <a:accent6>
        <a:srgbClr val="26EFE9"/>
      </a:accent6>
      <a:hlink>
        <a:srgbClr val="535659"/>
      </a:hlink>
      <a:folHlink>
        <a:srgbClr val="9799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f566ea85-4df1-4073-8540-abcdbea6ef07">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6CFE0DD49970F44804001392967DA68" ma:contentTypeVersion="9" ma:contentTypeDescription="Create a new document." ma:contentTypeScope="" ma:versionID="a7eb9df277a62baa0d7c570f7407bf63">
  <xsd:schema xmlns:xsd="http://www.w3.org/2001/XMLSchema" xmlns:xs="http://www.w3.org/2001/XMLSchema" xmlns:p="http://schemas.microsoft.com/office/2006/metadata/properties" xmlns:ns2="f566ea85-4df1-4073-8540-abcdbea6ef07" targetNamespace="http://schemas.microsoft.com/office/2006/metadata/properties" ma:root="true" ma:fieldsID="a15bf4d83e77957e043a368d07625eab" ns2:_="">
    <xsd:import namespace="f566ea85-4df1-4073-8540-abcdbea6ef0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lcf76f155ced4ddcb4097134ff3c332f"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66ea85-4df1-4073-8540-abcdbea6ef0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d265c7da-3431-4ab4-b15d-cf106c6c5369"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F0B92A7-E56C-42CC-9BCA-9C0D6E7B484F}">
  <ds:schemaRefs>
    <ds:schemaRef ds:uri="http://schemas.microsoft.com/office/2006/metadata/properties"/>
    <ds:schemaRef ds:uri="http://www.w3.org/2000/xmlns/"/>
    <ds:schemaRef ds:uri="f566ea85-4df1-4073-8540-abcdbea6ef07"/>
    <ds:schemaRef ds:uri="http://schemas.microsoft.com/office/infopath/2007/PartnerControls"/>
  </ds:schemaRefs>
</ds:datastoreItem>
</file>

<file path=customXml/itemProps2.xml><?xml version="1.0" encoding="utf-8"?>
<ds:datastoreItem xmlns:ds="http://schemas.openxmlformats.org/officeDocument/2006/customXml" ds:itemID="{4D5EA157-3D9F-447F-911C-844B1C20B21A}">
  <ds:schemaRefs>
    <ds:schemaRef ds:uri="http://schemas.microsoft.com/office/2006/metadata/contentType"/>
    <ds:schemaRef ds:uri="http://schemas.microsoft.com/office/2006/metadata/properties/metaAttributes"/>
    <ds:schemaRef ds:uri="http://www.w3.org/2000/xmlns/"/>
    <ds:schemaRef ds:uri="http://www.w3.org/2001/XMLSchema"/>
    <ds:schemaRef ds:uri="f566ea85-4df1-4073-8540-abcdbea6ef07"/>
  </ds:schemaRefs>
</ds:datastoreItem>
</file>

<file path=customXml/itemProps3.xml><?xml version="1.0" encoding="utf-8"?>
<ds:datastoreItem xmlns:ds="http://schemas.openxmlformats.org/officeDocument/2006/customXml" ds:itemID="{F7886944-A2D2-48EA-832A-D803A5F71EE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337</TotalTime>
  <Words>3522</Words>
  <Application>Microsoft Office PowerPoint</Application>
  <PresentationFormat>Widescreen</PresentationFormat>
  <Paragraphs>437</Paragraphs>
  <Slides>64</Slides>
  <Notes>58</Notes>
  <HiddenSlides>0</HiddenSlides>
  <MMClips>0</MMClips>
  <ScaleCrop>false</ScaleCrop>
  <HeadingPairs>
    <vt:vector size="4" baseType="variant">
      <vt:variant>
        <vt:lpstr>Theme</vt:lpstr>
      </vt:variant>
      <vt:variant>
        <vt:i4>1</vt:i4>
      </vt:variant>
      <vt:variant>
        <vt:lpstr>Slide Titles</vt:lpstr>
      </vt:variant>
      <vt:variant>
        <vt:i4>64</vt:i4>
      </vt:variant>
    </vt:vector>
  </HeadingPairs>
  <TitlesOfParts>
    <vt:vector size="65" baseType="lpstr">
      <vt:lpstr>[-CSV-] Office Theme Generic</vt:lpstr>
      <vt:lpstr>Anatomy of a  unit test</vt:lpstr>
      <vt:lpstr>What will you learn?</vt:lpstr>
      <vt:lpstr>How to structure a unit test?</vt:lpstr>
      <vt:lpstr>Using the AAA pattern</vt:lpstr>
      <vt:lpstr>Test covering the Sum method in calculator</vt:lpstr>
      <vt:lpstr>AAA Sections</vt:lpstr>
      <vt:lpstr>Given-When-Then pattern</vt:lpstr>
      <vt:lpstr>Things to AVOID</vt:lpstr>
      <vt:lpstr>How large should each section be?</vt:lpstr>
      <vt:lpstr>Watch out for ACT SECTIONS that are larger than a single line</vt:lpstr>
      <vt:lpstr>How many assertions should the Assert section hold?</vt:lpstr>
      <vt:lpstr>Teardown Phase</vt:lpstr>
      <vt:lpstr>Differentiating the system under test</vt:lpstr>
      <vt:lpstr>Take away</vt:lpstr>
      <vt:lpstr>Reusing test fixtures between tests</vt:lpstr>
      <vt:lpstr>Test fixture</vt:lpstr>
      <vt:lpstr>Two significant drawbacks</vt:lpstr>
      <vt:lpstr>High coupling between tests is an anti-pattern</vt:lpstr>
      <vt:lpstr>Diminishes test readability</vt:lpstr>
      <vt:lpstr>Better way to reuse test fixtures</vt:lpstr>
      <vt:lpstr>PowerPoint Presentation</vt:lpstr>
      <vt:lpstr>Break for 10mins</vt:lpstr>
      <vt:lpstr>Naming a unit test</vt:lpstr>
      <vt:lpstr>Naming a unit test</vt:lpstr>
      <vt:lpstr>How should you name a unit test? </vt:lpstr>
      <vt:lpstr>Unit test naming guidelines</vt:lpstr>
      <vt:lpstr>Renaming a test toward the guidelines</vt:lpstr>
      <vt:lpstr>Renaming a test toward the guidelines</vt:lpstr>
      <vt:lpstr>Using an assertion library to further improve test readability</vt:lpstr>
      <vt:lpstr>SUMMARY</vt:lpstr>
      <vt:lpstr>Thank you! Question?</vt:lpstr>
      <vt:lpstr>Communities template</vt:lpstr>
      <vt:lpstr>Communities Pictograms</vt:lpstr>
      <vt:lpstr>Communities Pictograms</vt:lpstr>
      <vt:lpstr>Divider title will go here on a few lines in Arial 36pt bold</vt:lpstr>
      <vt:lpstr>Divider title will go here on a few lines in Arial 36pt bold</vt:lpstr>
      <vt:lpstr>Divider title will go here on a few lines in Arial 36pt bold</vt:lpstr>
      <vt:lpstr>Contents / Agenda</vt:lpstr>
      <vt:lpstr>Contents / Agenda</vt:lpstr>
      <vt:lpstr>Basic title and content - light </vt:lpstr>
      <vt:lpstr>Basic title and content - dark </vt:lpstr>
      <vt:lpstr>Title, super head, sub head and footnote - dark </vt:lpstr>
      <vt:lpstr>Title, super head, sub head and footnote - dark </vt:lpstr>
      <vt:lpstr>Two column - light </vt:lpstr>
      <vt:lpstr>Two column - dark </vt:lpstr>
      <vt:lpstr>Three column - light </vt:lpstr>
      <vt:lpstr>Three column - dark </vt:lpstr>
      <vt:lpstr>Comparison horizontal - light </vt:lpstr>
      <vt:lpstr>Comparison horizontal - dark </vt:lpstr>
      <vt:lpstr>Quote will go here in Arial 36pt bold, with an in-line quotation mark which can be used for emphasis”</vt:lpstr>
      <vt:lpstr>Quote will go here in Arial 36pt bold, with an in-line quotation mark which can be used for emphasis”</vt:lpstr>
      <vt:lpstr>Quote will go here in Arial 36pt bold, with an in-line quotation mark which can be used for emphasis”</vt:lpstr>
      <vt:lpstr>Title and full bleed image</vt:lpstr>
      <vt:lpstr>Sidebar with image</vt:lpstr>
      <vt:lpstr>PowerPoint Presentation</vt:lpstr>
      <vt:lpstr>PowerPoint Presentation</vt:lpstr>
      <vt:lpstr>PowerPoint Presentation</vt:lpstr>
      <vt:lpstr>Pictograms</vt:lpstr>
      <vt:lpstr>Pictograms</vt:lpstr>
      <vt:lpstr>Pictograms</vt:lpstr>
      <vt:lpstr>Pictograms</vt:lpstr>
      <vt:lpstr>Pictograms</vt:lpstr>
      <vt:lpstr>Pictograms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Anatomy of a  unit test</dc:title>
  <dc:creator>Justin Joseph Montalban</dc:creator>
  <cp:lastModifiedBy>Justin Joseph Montalban</cp:lastModifiedBy>
  <cp:revision>8</cp:revision>
  <dcterms:modified xsi:type="dcterms:W3CDTF">2023-03-05T14:22:19Z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0x01010046CFE0DD49970F44804001392967DA68</vt:lpwstr>
  </property>
  <property fmtid="{D5CDD505-2E9C-101B-9397-08002B2CF9AE}" pid="3" name="MediaServiceImageTags">
    <vt:lpwstr/>
  </property>
</Properties>
</file>